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4"/>
    <p:sldMasterId id="2147483780" r:id="rId5"/>
    <p:sldMasterId id="2147483856" r:id="rId6"/>
  </p:sldMasterIdLst>
  <p:notesMasterIdLst>
    <p:notesMasterId r:id="rId14"/>
  </p:notesMasterIdLst>
  <p:handoutMasterIdLst>
    <p:handoutMasterId r:id="rId15"/>
  </p:handoutMasterIdLst>
  <p:sldIdLst>
    <p:sldId id="268" r:id="rId7"/>
    <p:sldId id="258" r:id="rId8"/>
    <p:sldId id="259" r:id="rId9"/>
    <p:sldId id="293" r:id="rId10"/>
    <p:sldId id="294" r:id="rId11"/>
    <p:sldId id="267" r:id="rId12"/>
    <p:sldId id="292" r:id="rId1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262626"/>
    <a:srgbClr val="EFEFF1"/>
    <a:srgbClr val="EDECF0"/>
    <a:srgbClr val="EBEBF1"/>
    <a:srgbClr val="EBEAEC"/>
    <a:srgbClr val="B2ED91"/>
    <a:srgbClr val="1D1D1D"/>
    <a:srgbClr val="282828"/>
    <a:srgbClr val="E72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B9A25B-5A91-4FA8-9E04-EF67376AB502}" v="10" dt="2022-12-22T18:22:46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 Gupta" userId="c16743cb-b1e0-4045-9333-1c74ff670816" providerId="ADAL" clId="{F7B9A25B-5A91-4FA8-9E04-EF67376AB502}"/>
    <pc:docChg chg="undo custSel addSld delSld modSld">
      <pc:chgData name="Aryan Gupta" userId="c16743cb-b1e0-4045-9333-1c74ff670816" providerId="ADAL" clId="{F7B9A25B-5A91-4FA8-9E04-EF67376AB502}" dt="2022-12-22T18:22:56.164" v="722" actId="14100"/>
      <pc:docMkLst>
        <pc:docMk/>
      </pc:docMkLst>
      <pc:sldChg chg="modSp mod">
        <pc:chgData name="Aryan Gupta" userId="c16743cb-b1e0-4045-9333-1c74ff670816" providerId="ADAL" clId="{F7B9A25B-5A91-4FA8-9E04-EF67376AB502}" dt="2022-12-22T18:12:51.192" v="271"/>
        <pc:sldMkLst>
          <pc:docMk/>
          <pc:sldMk cId="233941498" sldId="258"/>
        </pc:sldMkLst>
        <pc:spChg chg="mod">
          <ac:chgData name="Aryan Gupta" userId="c16743cb-b1e0-4045-9333-1c74ff670816" providerId="ADAL" clId="{F7B9A25B-5A91-4FA8-9E04-EF67376AB502}" dt="2022-12-22T18:04:10.012" v="59" actId="20577"/>
          <ac:spMkLst>
            <pc:docMk/>
            <pc:sldMk cId="233941498" sldId="258"/>
            <ac:spMk id="5" creationId="{DDB622AA-A9EA-47AB-9411-81C7B0C1DBBC}"/>
          </ac:spMkLst>
        </pc:spChg>
        <pc:spChg chg="mod">
          <ac:chgData name="Aryan Gupta" userId="c16743cb-b1e0-4045-9333-1c74ff670816" providerId="ADAL" clId="{F7B9A25B-5A91-4FA8-9E04-EF67376AB502}" dt="2022-12-22T18:12:51.192" v="271"/>
          <ac:spMkLst>
            <pc:docMk/>
            <pc:sldMk cId="233941498" sldId="258"/>
            <ac:spMk id="6" creationId="{29201024-5A2B-4968-94B1-44580DB4724D}"/>
          </ac:spMkLst>
        </pc:spChg>
      </pc:sldChg>
      <pc:sldChg chg="addSp delSp modSp mod">
        <pc:chgData name="Aryan Gupta" userId="c16743cb-b1e0-4045-9333-1c74ff670816" providerId="ADAL" clId="{F7B9A25B-5A91-4FA8-9E04-EF67376AB502}" dt="2022-12-22T17:58:20.106" v="13" actId="22"/>
        <pc:sldMkLst>
          <pc:docMk/>
          <pc:sldMk cId="1206345625" sldId="259"/>
        </pc:sldMkLst>
        <pc:spChg chg="mod">
          <ac:chgData name="Aryan Gupta" userId="c16743cb-b1e0-4045-9333-1c74ff670816" providerId="ADAL" clId="{F7B9A25B-5A91-4FA8-9E04-EF67376AB502}" dt="2022-12-22T17:57:08.878" v="4" actId="20577"/>
          <ac:spMkLst>
            <pc:docMk/>
            <pc:sldMk cId="1206345625" sldId="259"/>
            <ac:spMk id="2" creationId="{C02F1FAB-0F76-48D7-9E25-E7792859C8E6}"/>
          </ac:spMkLst>
        </pc:spChg>
        <pc:spChg chg="del">
          <ac:chgData name="Aryan Gupta" userId="c16743cb-b1e0-4045-9333-1c74ff670816" providerId="ADAL" clId="{F7B9A25B-5A91-4FA8-9E04-EF67376AB502}" dt="2022-12-22T17:57:23.489" v="7" actId="478"/>
          <ac:spMkLst>
            <pc:docMk/>
            <pc:sldMk cId="1206345625" sldId="259"/>
            <ac:spMk id="3" creationId="{DE03DC73-2370-97AE-DB72-F694A5A8590A}"/>
          </ac:spMkLst>
        </pc:spChg>
        <pc:spChg chg="del">
          <ac:chgData name="Aryan Gupta" userId="c16743cb-b1e0-4045-9333-1c74ff670816" providerId="ADAL" clId="{F7B9A25B-5A91-4FA8-9E04-EF67376AB502}" dt="2022-12-22T17:57:23.489" v="7" actId="478"/>
          <ac:spMkLst>
            <pc:docMk/>
            <pc:sldMk cId="1206345625" sldId="259"/>
            <ac:spMk id="5" creationId="{A028ED16-D773-6E57-BE2B-25603F795C78}"/>
          </ac:spMkLst>
        </pc:spChg>
        <pc:picChg chg="del">
          <ac:chgData name="Aryan Gupta" userId="c16743cb-b1e0-4045-9333-1c74ff670816" providerId="ADAL" clId="{F7B9A25B-5A91-4FA8-9E04-EF67376AB502}" dt="2022-12-22T17:57:02.873" v="0" actId="478"/>
          <ac:picMkLst>
            <pc:docMk/>
            <pc:sldMk cId="1206345625" sldId="259"/>
            <ac:picMk id="4" creationId="{96B7689B-B48A-A18D-F9A5-AB046D520A21}"/>
          </ac:picMkLst>
        </pc:picChg>
        <pc:picChg chg="add mod">
          <ac:chgData name="Aryan Gupta" userId="c16743cb-b1e0-4045-9333-1c74ff670816" providerId="ADAL" clId="{F7B9A25B-5A91-4FA8-9E04-EF67376AB502}" dt="2022-12-22T17:57:44.031" v="10" actId="1076"/>
          <ac:picMkLst>
            <pc:docMk/>
            <pc:sldMk cId="1206345625" sldId="259"/>
            <ac:picMk id="7" creationId="{5EA29289-934A-081C-892E-C2249DE5FEFE}"/>
          </ac:picMkLst>
        </pc:picChg>
        <pc:picChg chg="add del">
          <ac:chgData name="Aryan Gupta" userId="c16743cb-b1e0-4045-9333-1c74ff670816" providerId="ADAL" clId="{F7B9A25B-5A91-4FA8-9E04-EF67376AB502}" dt="2022-12-22T17:58:20.106" v="13" actId="22"/>
          <ac:picMkLst>
            <pc:docMk/>
            <pc:sldMk cId="1206345625" sldId="259"/>
            <ac:picMk id="11" creationId="{A1A505C6-5AE1-F768-5CF1-FA30DF57FAA7}"/>
          </ac:picMkLst>
        </pc:picChg>
      </pc:sldChg>
      <pc:sldChg chg="addSp delSp modSp new mod modClrScheme chgLayout">
        <pc:chgData name="Aryan Gupta" userId="c16743cb-b1e0-4045-9333-1c74ff670816" providerId="ADAL" clId="{F7B9A25B-5A91-4FA8-9E04-EF67376AB502}" dt="2022-12-22T18:22:56.164" v="722" actId="14100"/>
        <pc:sldMkLst>
          <pc:docMk/>
          <pc:sldMk cId="245024710" sldId="293"/>
        </pc:sldMkLst>
        <pc:spChg chg="mod ord">
          <ac:chgData name="Aryan Gupta" userId="c16743cb-b1e0-4045-9333-1c74ff670816" providerId="ADAL" clId="{F7B9A25B-5A91-4FA8-9E04-EF67376AB502}" dt="2022-12-22T17:59:28.261" v="30" actId="700"/>
          <ac:spMkLst>
            <pc:docMk/>
            <pc:sldMk cId="245024710" sldId="293"/>
            <ac:spMk id="2" creationId="{0004FBF6-5312-F455-573E-C52A1A39071E}"/>
          </ac:spMkLst>
        </pc:spChg>
        <pc:spChg chg="del">
          <ac:chgData name="Aryan Gupta" userId="c16743cb-b1e0-4045-9333-1c74ff670816" providerId="ADAL" clId="{F7B9A25B-5A91-4FA8-9E04-EF67376AB502}" dt="2022-12-22T17:58:51.854" v="26" actId="478"/>
          <ac:spMkLst>
            <pc:docMk/>
            <pc:sldMk cId="245024710" sldId="293"/>
            <ac:spMk id="3" creationId="{FC2B29BD-BCB9-665B-22AC-027F83115AE9}"/>
          </ac:spMkLst>
        </pc:spChg>
        <pc:spChg chg="add del mod ord">
          <ac:chgData name="Aryan Gupta" userId="c16743cb-b1e0-4045-9333-1c74ff670816" providerId="ADAL" clId="{F7B9A25B-5A91-4FA8-9E04-EF67376AB502}" dt="2022-12-22T17:59:36.451" v="31" actId="478"/>
          <ac:spMkLst>
            <pc:docMk/>
            <pc:sldMk cId="245024710" sldId="293"/>
            <ac:spMk id="8" creationId="{248E525B-6B0D-4C1E-C61D-025C581C34BC}"/>
          </ac:spMkLst>
        </pc:spChg>
        <pc:picChg chg="add del">
          <ac:chgData name="Aryan Gupta" userId="c16743cb-b1e0-4045-9333-1c74ff670816" providerId="ADAL" clId="{F7B9A25B-5A91-4FA8-9E04-EF67376AB502}" dt="2022-12-22T17:58:33.073" v="19" actId="478"/>
          <ac:picMkLst>
            <pc:docMk/>
            <pc:sldMk cId="245024710" sldId="293"/>
            <ac:picMk id="5" creationId="{A371519C-7C81-5820-929B-AAEB0ADE003C}"/>
          </ac:picMkLst>
        </pc:picChg>
        <pc:picChg chg="add del mod">
          <ac:chgData name="Aryan Gupta" userId="c16743cb-b1e0-4045-9333-1c74ff670816" providerId="ADAL" clId="{F7B9A25B-5A91-4FA8-9E04-EF67376AB502}" dt="2022-12-22T18:22:38.542" v="716" actId="478"/>
          <ac:picMkLst>
            <pc:docMk/>
            <pc:sldMk cId="245024710" sldId="293"/>
            <ac:picMk id="7" creationId="{8698F47B-951B-8019-C260-E079FACEE1CC}"/>
          </ac:picMkLst>
        </pc:picChg>
        <pc:picChg chg="add mod">
          <ac:chgData name="Aryan Gupta" userId="c16743cb-b1e0-4045-9333-1c74ff670816" providerId="ADAL" clId="{F7B9A25B-5A91-4FA8-9E04-EF67376AB502}" dt="2022-12-22T18:22:56.164" v="722" actId="14100"/>
          <ac:picMkLst>
            <pc:docMk/>
            <pc:sldMk cId="245024710" sldId="293"/>
            <ac:picMk id="10" creationId="{FF6BAE86-6B65-8E96-4600-721B391FFF3A}"/>
          </ac:picMkLst>
        </pc:picChg>
      </pc:sldChg>
      <pc:sldChg chg="new del">
        <pc:chgData name="Aryan Gupta" userId="c16743cb-b1e0-4045-9333-1c74ff670816" providerId="ADAL" clId="{F7B9A25B-5A91-4FA8-9E04-EF67376AB502}" dt="2022-12-22T18:03:56.318" v="38" actId="47"/>
        <pc:sldMkLst>
          <pc:docMk/>
          <pc:sldMk cId="1363090716" sldId="294"/>
        </pc:sldMkLst>
      </pc:sldChg>
      <pc:sldChg chg="delSp add del setBg delDesignElem">
        <pc:chgData name="Aryan Gupta" userId="c16743cb-b1e0-4045-9333-1c74ff670816" providerId="ADAL" clId="{F7B9A25B-5A91-4FA8-9E04-EF67376AB502}" dt="2022-12-22T17:58:29.706" v="18" actId="47"/>
        <pc:sldMkLst>
          <pc:docMk/>
          <pc:sldMk cId="3728532146" sldId="294"/>
        </pc:sldMkLst>
        <pc:spChg chg="del">
          <ac:chgData name="Aryan Gupta" userId="c16743cb-b1e0-4045-9333-1c74ff670816" providerId="ADAL" clId="{F7B9A25B-5A91-4FA8-9E04-EF67376AB502}" dt="2022-12-22T17:58:27.397" v="16"/>
          <ac:spMkLst>
            <pc:docMk/>
            <pc:sldMk cId="3728532146" sldId="294"/>
            <ac:spMk id="14" creationId="{DC0D803F-BF83-4194-8691-90B027BDF578}"/>
          </ac:spMkLst>
        </pc:spChg>
        <pc:spChg chg="del">
          <ac:chgData name="Aryan Gupta" userId="c16743cb-b1e0-4045-9333-1c74ff670816" providerId="ADAL" clId="{F7B9A25B-5A91-4FA8-9E04-EF67376AB502}" dt="2022-12-22T17:58:27.397" v="16"/>
          <ac:spMkLst>
            <pc:docMk/>
            <pc:sldMk cId="3728532146" sldId="294"/>
            <ac:spMk id="16" creationId="{4316132F-CC4B-4C96-9C75-95DC7CD4896E}"/>
          </ac:spMkLst>
        </pc:spChg>
        <pc:spChg chg="del">
          <ac:chgData name="Aryan Gupta" userId="c16743cb-b1e0-4045-9333-1c74ff670816" providerId="ADAL" clId="{F7B9A25B-5A91-4FA8-9E04-EF67376AB502}" dt="2022-12-22T17:58:27.397" v="16"/>
          <ac:spMkLst>
            <pc:docMk/>
            <pc:sldMk cId="3728532146" sldId="294"/>
            <ac:spMk id="18" creationId="{0B0BBD46-E160-4D02-9D82-3934E3970C6C}"/>
          </ac:spMkLst>
        </pc:spChg>
        <pc:spChg chg="del">
          <ac:chgData name="Aryan Gupta" userId="c16743cb-b1e0-4045-9333-1c74ff670816" providerId="ADAL" clId="{F7B9A25B-5A91-4FA8-9E04-EF67376AB502}" dt="2022-12-22T17:58:27.397" v="16"/>
          <ac:spMkLst>
            <pc:docMk/>
            <pc:sldMk cId="3728532146" sldId="294"/>
            <ac:spMk id="22" creationId="{77A64E61-6D37-4CB3-8F42-66B0DACBCB0F}"/>
          </ac:spMkLst>
        </pc:spChg>
        <pc:picChg chg="del">
          <ac:chgData name="Aryan Gupta" userId="c16743cb-b1e0-4045-9333-1c74ff670816" providerId="ADAL" clId="{F7B9A25B-5A91-4FA8-9E04-EF67376AB502}" dt="2022-12-22T17:58:27.397" v="16"/>
          <ac:picMkLst>
            <pc:docMk/>
            <pc:sldMk cId="3728532146" sldId="294"/>
            <ac:picMk id="8" creationId="{AC3E6C53-102E-4ACA-BCBB-3CC973B99486}"/>
          </ac:picMkLst>
        </pc:picChg>
        <pc:picChg chg="del">
          <ac:chgData name="Aryan Gupta" userId="c16743cb-b1e0-4045-9333-1c74ff670816" providerId="ADAL" clId="{F7B9A25B-5A91-4FA8-9E04-EF67376AB502}" dt="2022-12-22T17:58:27.397" v="16"/>
          <ac:picMkLst>
            <pc:docMk/>
            <pc:sldMk cId="3728532146" sldId="294"/>
            <ac:picMk id="10" creationId="{E4655D52-F2FA-4137-8A31-499A4FE62913}"/>
          </ac:picMkLst>
        </pc:picChg>
        <pc:picChg chg="del">
          <ac:chgData name="Aryan Gupta" userId="c16743cb-b1e0-4045-9333-1c74ff670816" providerId="ADAL" clId="{F7B9A25B-5A91-4FA8-9E04-EF67376AB502}" dt="2022-12-22T17:58:27.397" v="16"/>
          <ac:picMkLst>
            <pc:docMk/>
            <pc:sldMk cId="3728532146" sldId="294"/>
            <ac:picMk id="12" creationId="{8519FA1D-01C2-425F-B9AA-D69B4DD0A1EA}"/>
          </ac:picMkLst>
        </pc:picChg>
        <pc:picChg chg="del">
          <ac:chgData name="Aryan Gupta" userId="c16743cb-b1e0-4045-9333-1c74ff670816" providerId="ADAL" clId="{F7B9A25B-5A91-4FA8-9E04-EF67376AB502}" dt="2022-12-22T17:58:27.397" v="16"/>
          <ac:picMkLst>
            <pc:docMk/>
            <pc:sldMk cId="3728532146" sldId="294"/>
            <ac:picMk id="20" creationId="{3114C8A4-DCE7-4155-98CA-D8826574B702}"/>
          </ac:picMkLst>
        </pc:picChg>
      </pc:sldChg>
      <pc:sldChg chg="addSp delSp modSp new mod modClrScheme chgLayout">
        <pc:chgData name="Aryan Gupta" userId="c16743cb-b1e0-4045-9333-1c74ff670816" providerId="ADAL" clId="{F7B9A25B-5A91-4FA8-9E04-EF67376AB502}" dt="2022-12-22T18:19:59.461" v="715" actId="20577"/>
        <pc:sldMkLst>
          <pc:docMk/>
          <pc:sldMk cId="4060143201" sldId="294"/>
        </pc:sldMkLst>
        <pc:spChg chg="del mod ord">
          <ac:chgData name="Aryan Gupta" userId="c16743cb-b1e0-4045-9333-1c74ff670816" providerId="ADAL" clId="{F7B9A25B-5A91-4FA8-9E04-EF67376AB502}" dt="2022-12-22T18:13:27.504" v="273" actId="700"/>
          <ac:spMkLst>
            <pc:docMk/>
            <pc:sldMk cId="4060143201" sldId="294"/>
            <ac:spMk id="2" creationId="{8CE15613-20A2-9112-432E-EDA670136AB6}"/>
          </ac:spMkLst>
        </pc:spChg>
        <pc:spChg chg="del mod ord">
          <ac:chgData name="Aryan Gupta" userId="c16743cb-b1e0-4045-9333-1c74ff670816" providerId="ADAL" clId="{F7B9A25B-5A91-4FA8-9E04-EF67376AB502}" dt="2022-12-22T18:13:27.504" v="273" actId="700"/>
          <ac:spMkLst>
            <pc:docMk/>
            <pc:sldMk cId="4060143201" sldId="294"/>
            <ac:spMk id="3" creationId="{DF669128-25EB-29E7-EC58-BBCDBA81C61E}"/>
          </ac:spMkLst>
        </pc:spChg>
        <pc:spChg chg="add mod ord">
          <ac:chgData name="Aryan Gupta" userId="c16743cb-b1e0-4045-9333-1c74ff670816" providerId="ADAL" clId="{F7B9A25B-5A91-4FA8-9E04-EF67376AB502}" dt="2022-12-22T18:13:52.697" v="290" actId="20577"/>
          <ac:spMkLst>
            <pc:docMk/>
            <pc:sldMk cId="4060143201" sldId="294"/>
            <ac:spMk id="4" creationId="{0AFB4CDD-05A0-51EB-4BDB-B1735656EB6A}"/>
          </ac:spMkLst>
        </pc:spChg>
        <pc:spChg chg="add mod ord">
          <ac:chgData name="Aryan Gupta" userId="c16743cb-b1e0-4045-9333-1c74ff670816" providerId="ADAL" clId="{F7B9A25B-5A91-4FA8-9E04-EF67376AB502}" dt="2022-12-22T18:14:04.300" v="307" actId="20577"/>
          <ac:spMkLst>
            <pc:docMk/>
            <pc:sldMk cId="4060143201" sldId="294"/>
            <ac:spMk id="5" creationId="{13CC3B71-7827-F0BE-179E-74755ADBD15A}"/>
          </ac:spMkLst>
        </pc:spChg>
        <pc:spChg chg="add mod ord">
          <ac:chgData name="Aryan Gupta" userId="c16743cb-b1e0-4045-9333-1c74ff670816" providerId="ADAL" clId="{F7B9A25B-5A91-4FA8-9E04-EF67376AB502}" dt="2022-12-22T18:14:18.142" v="328" actId="20577"/>
          <ac:spMkLst>
            <pc:docMk/>
            <pc:sldMk cId="4060143201" sldId="294"/>
            <ac:spMk id="6" creationId="{840E6227-56B0-835C-0927-310652C162F4}"/>
          </ac:spMkLst>
        </pc:spChg>
        <pc:spChg chg="add mod ord">
          <ac:chgData name="Aryan Gupta" userId="c16743cb-b1e0-4045-9333-1c74ff670816" providerId="ADAL" clId="{F7B9A25B-5A91-4FA8-9E04-EF67376AB502}" dt="2022-12-22T18:19:35.660" v="639" actId="20577"/>
          <ac:spMkLst>
            <pc:docMk/>
            <pc:sldMk cId="4060143201" sldId="294"/>
            <ac:spMk id="7" creationId="{E27C1F9C-5309-ED7D-1E11-0ACBA049FCEB}"/>
          </ac:spMkLst>
        </pc:spChg>
        <pc:spChg chg="add mod ord">
          <ac:chgData name="Aryan Gupta" userId="c16743cb-b1e0-4045-9333-1c74ff670816" providerId="ADAL" clId="{F7B9A25B-5A91-4FA8-9E04-EF67376AB502}" dt="2022-12-22T18:18:30.649" v="597" actId="20577"/>
          <ac:spMkLst>
            <pc:docMk/>
            <pc:sldMk cId="4060143201" sldId="294"/>
            <ac:spMk id="8" creationId="{F71FC183-BD05-6830-E2F7-6DA2E8613FE4}"/>
          </ac:spMkLst>
        </pc:spChg>
        <pc:spChg chg="add mod ord">
          <ac:chgData name="Aryan Gupta" userId="c16743cb-b1e0-4045-9333-1c74ff670816" providerId="ADAL" clId="{F7B9A25B-5A91-4FA8-9E04-EF67376AB502}" dt="2022-12-22T18:15:02.520" v="414" actId="20577"/>
          <ac:spMkLst>
            <pc:docMk/>
            <pc:sldMk cId="4060143201" sldId="294"/>
            <ac:spMk id="9" creationId="{35D87CA4-822E-98BC-9C23-E9733BE79689}"/>
          </ac:spMkLst>
        </pc:spChg>
        <pc:spChg chg="add mod ord">
          <ac:chgData name="Aryan Gupta" userId="c16743cb-b1e0-4045-9333-1c74ff670816" providerId="ADAL" clId="{F7B9A25B-5A91-4FA8-9E04-EF67376AB502}" dt="2022-12-22T18:19:59.461" v="715" actId="20577"/>
          <ac:spMkLst>
            <pc:docMk/>
            <pc:sldMk cId="4060143201" sldId="294"/>
            <ac:spMk id="10" creationId="{210B495F-135F-2C5E-7CD3-2EFE67B9D760}"/>
          </ac:spMkLst>
        </pc:spChg>
      </pc:sldChg>
    </pc:docChg>
  </pc:docChgLst>
  <pc:docChgLst>
    <pc:chgData name="Aryan Gupta" userId="c16743cb-b1e0-4045-9333-1c74ff670816" providerId="ADAL" clId="{ED5501A3-5F19-4721-9733-91C2879B637B}"/>
    <pc:docChg chg="modSld">
      <pc:chgData name="Aryan Gupta" userId="c16743cb-b1e0-4045-9333-1c74ff670816" providerId="ADAL" clId="{ED5501A3-5F19-4721-9733-91C2879B637B}" dt="2022-12-07T09:35:14.911" v="67" actId="20577"/>
      <pc:docMkLst>
        <pc:docMk/>
      </pc:docMkLst>
      <pc:sldChg chg="modSp mod">
        <pc:chgData name="Aryan Gupta" userId="c16743cb-b1e0-4045-9333-1c74ff670816" providerId="ADAL" clId="{ED5501A3-5F19-4721-9733-91C2879B637B}" dt="2022-12-07T09:35:14.911" v="67" actId="20577"/>
        <pc:sldMkLst>
          <pc:docMk/>
          <pc:sldMk cId="233941498" sldId="258"/>
        </pc:sldMkLst>
        <pc:spChg chg="mod">
          <ac:chgData name="Aryan Gupta" userId="c16743cb-b1e0-4045-9333-1c74ff670816" providerId="ADAL" clId="{ED5501A3-5F19-4721-9733-91C2879B637B}" dt="2022-12-07T09:34:27.586" v="13" actId="113"/>
          <ac:spMkLst>
            <pc:docMk/>
            <pc:sldMk cId="233941498" sldId="258"/>
            <ac:spMk id="5" creationId="{DDB622AA-A9EA-47AB-9411-81C7B0C1DBBC}"/>
          </ac:spMkLst>
        </pc:spChg>
        <pc:spChg chg="mod">
          <ac:chgData name="Aryan Gupta" userId="c16743cb-b1e0-4045-9333-1c74ff670816" providerId="ADAL" clId="{ED5501A3-5F19-4721-9733-91C2879B637B}" dt="2022-12-07T09:35:14.911" v="67" actId="20577"/>
          <ac:spMkLst>
            <pc:docMk/>
            <pc:sldMk cId="233941498" sldId="258"/>
            <ac:spMk id="6" creationId="{29201024-5A2B-4968-94B1-44580DB4724D}"/>
          </ac:spMkLst>
        </pc:spChg>
      </pc:sldChg>
      <pc:sldChg chg="addSp modSp mod">
        <pc:chgData name="Aryan Gupta" userId="c16743cb-b1e0-4045-9333-1c74ff670816" providerId="ADAL" clId="{ED5501A3-5F19-4721-9733-91C2879B637B}" dt="2022-12-07T08:35:34.738" v="11" actId="208"/>
        <pc:sldMkLst>
          <pc:docMk/>
          <pc:sldMk cId="1206345625" sldId="259"/>
        </pc:sldMkLst>
        <pc:spChg chg="add mod">
          <ac:chgData name="Aryan Gupta" userId="c16743cb-b1e0-4045-9333-1c74ff670816" providerId="ADAL" clId="{ED5501A3-5F19-4721-9733-91C2879B637B}" dt="2022-12-07T08:35:27.724" v="10" actId="208"/>
          <ac:spMkLst>
            <pc:docMk/>
            <pc:sldMk cId="1206345625" sldId="259"/>
            <ac:spMk id="3" creationId="{DE03DC73-2370-97AE-DB72-F694A5A8590A}"/>
          </ac:spMkLst>
        </pc:spChg>
        <pc:spChg chg="mod">
          <ac:chgData name="Aryan Gupta" userId="c16743cb-b1e0-4045-9333-1c74ff670816" providerId="ADAL" clId="{ED5501A3-5F19-4721-9733-91C2879B637B}" dt="2022-12-07T08:35:34.738" v="11" actId="208"/>
          <ac:spMkLst>
            <pc:docMk/>
            <pc:sldMk cId="1206345625" sldId="259"/>
            <ac:spMk id="5" creationId="{A028ED16-D773-6E57-BE2B-25603F795C78}"/>
          </ac:spMkLst>
        </pc:spChg>
      </pc:sldChg>
    </pc:docChg>
  </pc:docChgLst>
  <pc:docChgLst>
    <pc:chgData name="Aryan Gupta" userId="c16743cb-b1e0-4045-9333-1c74ff670816" providerId="ADAL" clId="{D840B8E4-68AE-4DD3-B0CC-FC90F091613D}"/>
    <pc:docChg chg="undo custSel addSld delSld modSld">
      <pc:chgData name="Aryan Gupta" userId="c16743cb-b1e0-4045-9333-1c74ff670816" providerId="ADAL" clId="{D840B8E4-68AE-4DD3-B0CC-FC90F091613D}" dt="2022-12-07T06:15:02.588" v="646" actId="14100"/>
      <pc:docMkLst>
        <pc:docMk/>
      </pc:docMkLst>
      <pc:sldChg chg="modSp del mod">
        <pc:chgData name="Aryan Gupta" userId="c16743cb-b1e0-4045-9333-1c74ff670816" providerId="ADAL" clId="{D840B8E4-68AE-4DD3-B0CC-FC90F091613D}" dt="2022-12-07T05:05:38.058" v="435" actId="47"/>
        <pc:sldMkLst>
          <pc:docMk/>
          <pc:sldMk cId="2404775218" sldId="256"/>
        </pc:sldMkLst>
        <pc:spChg chg="mod">
          <ac:chgData name="Aryan Gupta" userId="c16743cb-b1e0-4045-9333-1c74ff670816" providerId="ADAL" clId="{D840B8E4-68AE-4DD3-B0CC-FC90F091613D}" dt="2022-12-06T18:08:08.506" v="9" actId="20577"/>
          <ac:spMkLst>
            <pc:docMk/>
            <pc:sldMk cId="2404775218" sldId="256"/>
            <ac:spMk id="2" creationId="{5A5827A8-FB05-4B90-87DA-EB26E3D3AAED}"/>
          </ac:spMkLst>
        </pc:spChg>
        <pc:spChg chg="mod">
          <ac:chgData name="Aryan Gupta" userId="c16743cb-b1e0-4045-9333-1c74ff670816" providerId="ADAL" clId="{D840B8E4-68AE-4DD3-B0CC-FC90F091613D}" dt="2022-12-06T18:08:17.898" v="20" actId="20577"/>
          <ac:spMkLst>
            <pc:docMk/>
            <pc:sldMk cId="2404775218" sldId="256"/>
            <ac:spMk id="3" creationId="{71B43ED2-64F1-4518-8A70-0DAD7D8857C4}"/>
          </ac:spMkLst>
        </pc:spChg>
      </pc:sldChg>
      <pc:sldChg chg="modSp mod">
        <pc:chgData name="Aryan Gupta" userId="c16743cb-b1e0-4045-9333-1c74ff670816" providerId="ADAL" clId="{D840B8E4-68AE-4DD3-B0CC-FC90F091613D}" dt="2022-12-07T05:01:04.546" v="413" actId="20577"/>
        <pc:sldMkLst>
          <pc:docMk/>
          <pc:sldMk cId="233941498" sldId="258"/>
        </pc:sldMkLst>
        <pc:spChg chg="mod">
          <ac:chgData name="Aryan Gupta" userId="c16743cb-b1e0-4045-9333-1c74ff670816" providerId="ADAL" clId="{D840B8E4-68AE-4DD3-B0CC-FC90F091613D}" dt="2022-12-07T04:42:38.987" v="91" actId="20577"/>
          <ac:spMkLst>
            <pc:docMk/>
            <pc:sldMk cId="233941498" sldId="258"/>
            <ac:spMk id="5" creationId="{DDB622AA-A9EA-47AB-9411-81C7B0C1DBBC}"/>
          </ac:spMkLst>
        </pc:spChg>
        <pc:spChg chg="mod">
          <ac:chgData name="Aryan Gupta" userId="c16743cb-b1e0-4045-9333-1c74ff670816" providerId="ADAL" clId="{D840B8E4-68AE-4DD3-B0CC-FC90F091613D}" dt="2022-12-07T05:01:04.546" v="413" actId="20577"/>
          <ac:spMkLst>
            <pc:docMk/>
            <pc:sldMk cId="233941498" sldId="258"/>
            <ac:spMk id="6" creationId="{29201024-5A2B-4968-94B1-44580DB4724D}"/>
          </ac:spMkLst>
        </pc:spChg>
      </pc:sldChg>
      <pc:sldChg chg="addSp delSp modSp mod">
        <pc:chgData name="Aryan Gupta" userId="c16743cb-b1e0-4045-9333-1c74ff670816" providerId="ADAL" clId="{D840B8E4-68AE-4DD3-B0CC-FC90F091613D}" dt="2022-12-07T06:15:02.588" v="646" actId="14100"/>
        <pc:sldMkLst>
          <pc:docMk/>
          <pc:sldMk cId="1206345625" sldId="259"/>
        </pc:sldMkLst>
        <pc:spChg chg="mod">
          <ac:chgData name="Aryan Gupta" userId="c16743cb-b1e0-4045-9333-1c74ff670816" providerId="ADAL" clId="{D840B8E4-68AE-4DD3-B0CC-FC90F091613D}" dt="2022-12-06T18:15:49.630" v="41" actId="20577"/>
          <ac:spMkLst>
            <pc:docMk/>
            <pc:sldMk cId="1206345625" sldId="259"/>
            <ac:spMk id="2" creationId="{C02F1FAB-0F76-48D7-9E25-E7792859C8E6}"/>
          </ac:spMkLst>
        </pc:spChg>
        <pc:spChg chg="add mod">
          <ac:chgData name="Aryan Gupta" userId="c16743cb-b1e0-4045-9333-1c74ff670816" providerId="ADAL" clId="{D840B8E4-68AE-4DD3-B0CC-FC90F091613D}" dt="2022-12-07T06:15:02.588" v="646" actId="14100"/>
          <ac:spMkLst>
            <pc:docMk/>
            <pc:sldMk cId="1206345625" sldId="259"/>
            <ac:spMk id="5" creationId="{A028ED16-D773-6E57-BE2B-25603F795C78}"/>
          </ac:spMkLst>
        </pc:spChg>
        <pc:picChg chg="add mod">
          <ac:chgData name="Aryan Gupta" userId="c16743cb-b1e0-4045-9333-1c74ff670816" providerId="ADAL" clId="{D840B8E4-68AE-4DD3-B0CC-FC90F091613D}" dt="2022-12-07T04:42:08.294" v="84" actId="1076"/>
          <ac:picMkLst>
            <pc:docMk/>
            <pc:sldMk cId="1206345625" sldId="259"/>
            <ac:picMk id="4" creationId="{96B7689B-B48A-A18D-F9A5-AB046D520A21}"/>
          </ac:picMkLst>
        </pc:picChg>
        <pc:picChg chg="del mod">
          <ac:chgData name="Aryan Gupta" userId="c16743cb-b1e0-4045-9333-1c74ff670816" providerId="ADAL" clId="{D840B8E4-68AE-4DD3-B0CC-FC90F091613D}" dt="2022-12-06T18:15:41.313" v="31" actId="478"/>
          <ac:picMkLst>
            <pc:docMk/>
            <pc:sldMk cId="1206345625" sldId="259"/>
            <ac:picMk id="5" creationId="{0E59D4F4-D573-4494-A10F-2ACB07B89820}"/>
          </ac:picMkLst>
        </pc:picChg>
      </pc:sldChg>
      <pc:sldChg chg="modSp del mod">
        <pc:chgData name="Aryan Gupta" userId="c16743cb-b1e0-4045-9333-1c74ff670816" providerId="ADAL" clId="{D840B8E4-68AE-4DD3-B0CC-FC90F091613D}" dt="2022-12-07T05:08:35.817" v="540" actId="47"/>
        <pc:sldMkLst>
          <pc:docMk/>
          <pc:sldMk cId="132929177" sldId="265"/>
        </pc:sldMkLst>
        <pc:spChg chg="mod">
          <ac:chgData name="Aryan Gupta" userId="c16743cb-b1e0-4045-9333-1c74ff670816" providerId="ADAL" clId="{D840B8E4-68AE-4DD3-B0CC-FC90F091613D}" dt="2022-12-07T04:40:51.163" v="77" actId="6549"/>
          <ac:spMkLst>
            <pc:docMk/>
            <pc:sldMk cId="132929177" sldId="265"/>
            <ac:spMk id="5" creationId="{C07B6119-7A35-43F1-B0EF-9457F9CA11C8}"/>
          </ac:spMkLst>
        </pc:spChg>
      </pc:sldChg>
      <pc:sldChg chg="addSp delSp modSp mod">
        <pc:chgData name="Aryan Gupta" userId="c16743cb-b1e0-4045-9333-1c74ff670816" providerId="ADAL" clId="{D840B8E4-68AE-4DD3-B0CC-FC90F091613D}" dt="2022-12-07T06:11:46.896" v="634" actId="207"/>
        <pc:sldMkLst>
          <pc:docMk/>
          <pc:sldMk cId="2732131328" sldId="267"/>
        </pc:sldMkLst>
        <pc:spChg chg="del mod">
          <ac:chgData name="Aryan Gupta" userId="c16743cb-b1e0-4045-9333-1c74ff670816" providerId="ADAL" clId="{D840B8E4-68AE-4DD3-B0CC-FC90F091613D}" dt="2022-12-07T06:10:34.318" v="618" actId="21"/>
          <ac:spMkLst>
            <pc:docMk/>
            <pc:sldMk cId="2732131328" sldId="267"/>
            <ac:spMk id="3" creationId="{73BACAA7-B622-4F9D-AC36-9158DBC02120}"/>
          </ac:spMkLst>
        </pc:spChg>
        <pc:spChg chg="add del mod">
          <ac:chgData name="Aryan Gupta" userId="c16743cb-b1e0-4045-9333-1c74ff670816" providerId="ADAL" clId="{D840B8E4-68AE-4DD3-B0CC-FC90F091613D}" dt="2022-12-07T06:10:36.671" v="619"/>
          <ac:spMkLst>
            <pc:docMk/>
            <pc:sldMk cId="2732131328" sldId="267"/>
            <ac:spMk id="5" creationId="{136313B4-D8C9-51E9-60FA-554BBDA6B235}"/>
          </ac:spMkLst>
        </pc:spChg>
        <pc:spChg chg="add mod">
          <ac:chgData name="Aryan Gupta" userId="c16743cb-b1e0-4045-9333-1c74ff670816" providerId="ADAL" clId="{D840B8E4-68AE-4DD3-B0CC-FC90F091613D}" dt="2022-12-07T06:11:46.896" v="634" actId="207"/>
          <ac:spMkLst>
            <pc:docMk/>
            <pc:sldMk cId="2732131328" sldId="267"/>
            <ac:spMk id="6" creationId="{E7E8CCD1-FBF3-C913-580E-20A207961999}"/>
          </ac:spMkLst>
        </pc:spChg>
        <pc:picChg chg="add mod">
          <ac:chgData name="Aryan Gupta" userId="c16743cb-b1e0-4045-9333-1c74ff670816" providerId="ADAL" clId="{D840B8E4-68AE-4DD3-B0CC-FC90F091613D}" dt="2022-12-07T06:10:29.621" v="616" actId="1076"/>
          <ac:picMkLst>
            <pc:docMk/>
            <pc:sldMk cId="2732131328" sldId="267"/>
            <ac:picMk id="2" creationId="{0F8F5086-DAA5-D167-CCFC-90AADB81B337}"/>
          </ac:picMkLst>
        </pc:picChg>
      </pc:sldChg>
      <pc:sldChg chg="addSp delSp modSp new mod modClrScheme chgLayout">
        <pc:chgData name="Aryan Gupta" userId="c16743cb-b1e0-4045-9333-1c74ff670816" providerId="ADAL" clId="{D840B8E4-68AE-4DD3-B0CC-FC90F091613D}" dt="2022-12-07T05:05:33.334" v="434" actId="207"/>
        <pc:sldMkLst>
          <pc:docMk/>
          <pc:sldMk cId="1683640763" sldId="268"/>
        </pc:sldMkLst>
        <pc:spChg chg="del">
          <ac:chgData name="Aryan Gupta" userId="c16743cb-b1e0-4045-9333-1c74ff670816" providerId="ADAL" clId="{D840B8E4-68AE-4DD3-B0CC-FC90F091613D}" dt="2022-12-07T05:03:50.801" v="416" actId="26606"/>
          <ac:spMkLst>
            <pc:docMk/>
            <pc:sldMk cId="1683640763" sldId="268"/>
            <ac:spMk id="2" creationId="{EFAA84B4-48AB-9486-D67E-9406FC1BBE4E}"/>
          </ac:spMkLst>
        </pc:spChg>
        <pc:spChg chg="del">
          <ac:chgData name="Aryan Gupta" userId="c16743cb-b1e0-4045-9333-1c74ff670816" providerId="ADAL" clId="{D840B8E4-68AE-4DD3-B0CC-FC90F091613D}" dt="2022-12-07T05:03:50.801" v="416" actId="26606"/>
          <ac:spMkLst>
            <pc:docMk/>
            <pc:sldMk cId="1683640763" sldId="268"/>
            <ac:spMk id="3" creationId="{D8D96D28-9703-C8AF-0EC0-4492206BD5EA}"/>
          </ac:spMkLst>
        </pc:spChg>
        <pc:spChg chg="add mod">
          <ac:chgData name="Aryan Gupta" userId="c16743cb-b1e0-4045-9333-1c74ff670816" providerId="ADAL" clId="{D840B8E4-68AE-4DD3-B0CC-FC90F091613D}" dt="2022-12-07T05:05:33.334" v="434" actId="207"/>
          <ac:spMkLst>
            <pc:docMk/>
            <pc:sldMk cId="1683640763" sldId="268"/>
            <ac:spMk id="9" creationId="{971A4C06-918D-7BEA-ED2B-5850A93F7054}"/>
          </ac:spMkLst>
        </pc:spChg>
        <pc:spChg chg="add mod">
          <ac:chgData name="Aryan Gupta" userId="c16743cb-b1e0-4045-9333-1c74ff670816" providerId="ADAL" clId="{D840B8E4-68AE-4DD3-B0CC-FC90F091613D}" dt="2022-12-07T05:05:05.410" v="433" actId="1076"/>
          <ac:spMkLst>
            <pc:docMk/>
            <pc:sldMk cId="1683640763" sldId="268"/>
            <ac:spMk id="11" creationId="{398CA490-E9C2-E859-FA16-51031C1AC177}"/>
          </ac:spMkLst>
        </pc:spChg>
        <pc:picChg chg="add mod">
          <ac:chgData name="Aryan Gupta" userId="c16743cb-b1e0-4045-9333-1c74ff670816" providerId="ADAL" clId="{D840B8E4-68AE-4DD3-B0CC-FC90F091613D}" dt="2022-12-07T05:03:50.801" v="416" actId="26606"/>
          <ac:picMkLst>
            <pc:docMk/>
            <pc:sldMk cId="1683640763" sldId="268"/>
            <ac:picMk id="4" creationId="{BFA1B025-514E-A8A1-7929-9FAE1E72050F}"/>
          </ac:picMkLst>
        </pc:picChg>
      </pc:sldChg>
      <pc:sldChg chg="addSp delSp modSp add mod">
        <pc:chgData name="Aryan Gupta" userId="c16743cb-b1e0-4045-9333-1c74ff670816" providerId="ADAL" clId="{D840B8E4-68AE-4DD3-B0CC-FC90F091613D}" dt="2022-12-07T05:11:55.568" v="562" actId="478"/>
        <pc:sldMkLst>
          <pc:docMk/>
          <pc:sldMk cId="2546836108" sldId="292"/>
        </pc:sldMkLst>
        <pc:spChg chg="mod">
          <ac:chgData name="Aryan Gupta" userId="c16743cb-b1e0-4045-9333-1c74ff670816" providerId="ADAL" clId="{D840B8E4-68AE-4DD3-B0CC-FC90F091613D}" dt="2022-12-07T05:09:11.609" v="542" actId="1076"/>
          <ac:spMkLst>
            <pc:docMk/>
            <pc:sldMk cId="2546836108" sldId="292"/>
            <ac:spMk id="2" creationId="{BCCAEE93-8585-46D4-A7EC-F184E317CB2E}"/>
          </ac:spMkLst>
        </pc:spChg>
        <pc:spChg chg="del">
          <ac:chgData name="Aryan Gupta" userId="c16743cb-b1e0-4045-9333-1c74ff670816" providerId="ADAL" clId="{D840B8E4-68AE-4DD3-B0CC-FC90F091613D}" dt="2022-12-07T05:07:46.640" v="492" actId="478"/>
          <ac:spMkLst>
            <pc:docMk/>
            <pc:sldMk cId="2546836108" sldId="292"/>
            <ac:spMk id="3" creationId="{24AFFC60-19C3-4901-93F7-7AAF4C09F8C6}"/>
          </ac:spMkLst>
        </pc:spChg>
        <pc:spChg chg="del mod">
          <ac:chgData name="Aryan Gupta" userId="c16743cb-b1e0-4045-9333-1c74ff670816" providerId="ADAL" clId="{D840B8E4-68AE-4DD3-B0CC-FC90F091613D}" dt="2022-12-07T05:11:22.201" v="554" actId="478"/>
          <ac:spMkLst>
            <pc:docMk/>
            <pc:sldMk cId="2546836108" sldId="292"/>
            <ac:spMk id="4" creationId="{8F84C8A3-BFE6-44FA-B04F-1AE7E2151B3D}"/>
          </ac:spMkLst>
        </pc:spChg>
        <pc:spChg chg="add del mod">
          <ac:chgData name="Aryan Gupta" userId="c16743cb-b1e0-4045-9333-1c74ff670816" providerId="ADAL" clId="{D840B8E4-68AE-4DD3-B0CC-FC90F091613D}" dt="2022-12-07T05:08:21.715" v="517" actId="478"/>
          <ac:spMkLst>
            <pc:docMk/>
            <pc:sldMk cId="2546836108" sldId="292"/>
            <ac:spMk id="5" creationId="{75C73F7B-2D44-4B60-8403-3E61DA1F05C3}"/>
          </ac:spMkLst>
        </pc:spChg>
        <pc:spChg chg="mod">
          <ac:chgData name="Aryan Gupta" userId="c16743cb-b1e0-4045-9333-1c74ff670816" providerId="ADAL" clId="{D840B8E4-68AE-4DD3-B0CC-FC90F091613D}" dt="2022-12-07T05:11:40.124" v="561" actId="1036"/>
          <ac:spMkLst>
            <pc:docMk/>
            <pc:sldMk cId="2546836108" sldId="292"/>
            <ac:spMk id="6" creationId="{ED21F17E-3711-4948-8F8C-9D77E89C60B5}"/>
          </ac:spMkLst>
        </pc:spChg>
        <pc:spChg chg="del mod">
          <ac:chgData name="Aryan Gupta" userId="c16743cb-b1e0-4045-9333-1c74ff670816" providerId="ADAL" clId="{D840B8E4-68AE-4DD3-B0CC-FC90F091613D}" dt="2022-12-07T05:08:12.390" v="515" actId="478"/>
          <ac:spMkLst>
            <pc:docMk/>
            <pc:sldMk cId="2546836108" sldId="292"/>
            <ac:spMk id="7" creationId="{DEFBC735-43B8-468D-9D37-E51AAF9D343D}"/>
          </ac:spMkLst>
        </pc:spChg>
        <pc:spChg chg="del">
          <ac:chgData name="Aryan Gupta" userId="c16743cb-b1e0-4045-9333-1c74ff670816" providerId="ADAL" clId="{D840B8E4-68AE-4DD3-B0CC-FC90F091613D}" dt="2022-12-07T05:07:43.345" v="491" actId="478"/>
          <ac:spMkLst>
            <pc:docMk/>
            <pc:sldMk cId="2546836108" sldId="292"/>
            <ac:spMk id="8" creationId="{EF903324-E706-4B0F-AAA4-EE70028E865B}"/>
          </ac:spMkLst>
        </pc:spChg>
        <pc:spChg chg="del">
          <ac:chgData name="Aryan Gupta" userId="c16743cb-b1e0-4045-9333-1c74ff670816" providerId="ADAL" clId="{D840B8E4-68AE-4DD3-B0CC-FC90F091613D}" dt="2022-12-07T05:11:55.568" v="562" actId="478"/>
          <ac:spMkLst>
            <pc:docMk/>
            <pc:sldMk cId="2546836108" sldId="292"/>
            <ac:spMk id="9" creationId="{08C3C4A8-F198-4008-B069-610BBFEC4095}"/>
          </ac:spMkLst>
        </pc:spChg>
        <pc:spChg chg="add del mod">
          <ac:chgData name="Aryan Gupta" userId="c16743cb-b1e0-4045-9333-1c74ff670816" providerId="ADAL" clId="{D840B8E4-68AE-4DD3-B0CC-FC90F091613D}" dt="2022-12-07T05:07:52.347" v="494" actId="478"/>
          <ac:spMkLst>
            <pc:docMk/>
            <pc:sldMk cId="2546836108" sldId="292"/>
            <ac:spMk id="11" creationId="{09A2E856-AF0F-843C-27FE-0A98C0476ED7}"/>
          </ac:spMkLst>
        </pc:spChg>
        <pc:spChg chg="add del mod">
          <ac:chgData name="Aryan Gupta" userId="c16743cb-b1e0-4045-9333-1c74ff670816" providerId="ADAL" clId="{D840B8E4-68AE-4DD3-B0CC-FC90F091613D}" dt="2022-12-07T05:07:50.470" v="493" actId="478"/>
          <ac:spMkLst>
            <pc:docMk/>
            <pc:sldMk cId="2546836108" sldId="292"/>
            <ac:spMk id="15" creationId="{7508DE58-27FD-2384-F0EE-C5FEB43C909F}"/>
          </ac:spMkLst>
        </pc:spChg>
        <pc:spChg chg="add del mod">
          <ac:chgData name="Aryan Gupta" userId="c16743cb-b1e0-4045-9333-1c74ff670816" providerId="ADAL" clId="{D840B8E4-68AE-4DD3-B0CC-FC90F091613D}" dt="2022-12-07T05:11:24.242" v="555" actId="478"/>
          <ac:spMkLst>
            <pc:docMk/>
            <pc:sldMk cId="2546836108" sldId="292"/>
            <ac:spMk id="17" creationId="{40667995-A0AD-686C-7AF1-CD95B65E7662}"/>
          </ac:spMkLst>
        </pc:spChg>
        <pc:picChg chg="mod">
          <ac:chgData name="Aryan Gupta" userId="c16743cb-b1e0-4045-9333-1c74ff670816" providerId="ADAL" clId="{D840B8E4-68AE-4DD3-B0CC-FC90F091613D}" dt="2022-12-07T05:08:30.816" v="539" actId="1037"/>
          <ac:picMkLst>
            <pc:docMk/>
            <pc:sldMk cId="2546836108" sldId="292"/>
            <ac:picMk id="12" creationId="{C8584C16-529D-49FC-9E5D-414F6621956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6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170F6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2DC5FF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37-4EFB-A5FF-F9CAD859BE91}"/>
              </c:ext>
            </c:extLst>
          </c:dPt>
          <c:dPt>
            <c:idx val="1"/>
            <c:bubble3D val="0"/>
            <c:spPr>
              <a:solidFill>
                <a:srgbClr val="575756">
                  <a:lumMod val="7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37-4EFB-A5FF-F9CAD859BE91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37-4EFB-A5FF-F9CAD859BE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170F6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E45A0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A7B-4074-8598-75F0E84E9AE0}"/>
              </c:ext>
            </c:extLst>
          </c:dPt>
          <c:dPt>
            <c:idx val="1"/>
            <c:bubble3D val="0"/>
            <c:spPr>
              <a:solidFill>
                <a:srgbClr val="575756">
                  <a:lumMod val="75000"/>
                  <a:alpha val="79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A7B-4074-8598-75F0E84E9AE0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7B-4074-8598-75F0E84E9A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8311833295772019E-2"/>
          <c:y val="5.0001958163052532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170F6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E31C79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AB-481B-AEB0-425D5C7519E7}"/>
              </c:ext>
            </c:extLst>
          </c:dPt>
          <c:dPt>
            <c:idx val="1"/>
            <c:bubble3D val="0"/>
            <c:spPr>
              <a:solidFill>
                <a:srgbClr val="575756">
                  <a:lumMod val="7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AB-481B-AEB0-425D5C7519E7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AB-481B-AEB0-425D5C751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63CD-4F12-AEE4-A75A6A7B285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63CD-4F12-AEE4-A75A6A7B285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63CD-4F12-AEE4-A75A6A7B2858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63CD-4F12-AEE4-A75A6A7B2858}"/>
              </c:ext>
            </c:extLst>
          </c:dPt>
          <c:dPt>
            <c:idx val="4"/>
            <c:bubble3D val="0"/>
            <c:spPr>
              <a:solidFill>
                <a:schemeClr val="bg1">
                  <a:lumMod val="75000"/>
                </a:schemeClr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9-63CD-4F12-AEE4-A75A6A7B2858}"/>
              </c:ext>
            </c:extLst>
          </c:dPt>
          <c:dPt>
            <c:idx val="5"/>
            <c:bubble3D val="0"/>
            <c:spPr>
              <a:solidFill>
                <a:schemeClr val="bg1">
                  <a:lumMod val="50000"/>
                </a:schemeClr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B-63CD-4F12-AEE4-A75A6A7B28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 b="1">
                    <a:solidFill>
                      <a:schemeClr val="bg1"/>
                    </a:solidFill>
                    <a:latin typeface="Century Gothic" panose="020B0502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10</c:v>
                </c:pt>
                <c:pt idx="3">
                  <c:v>10</c:v>
                </c:pt>
                <c:pt idx="4">
                  <c:v>5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3CD-4F12-AEE4-A75A6A7B2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7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170F6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2DC5FF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37-4EFB-A5FF-F9CAD859BE91}"/>
              </c:ext>
            </c:extLst>
          </c:dPt>
          <c:dPt>
            <c:idx val="1"/>
            <c:bubble3D val="0"/>
            <c:spPr>
              <a:solidFill>
                <a:srgbClr val="575756">
                  <a:lumMod val="7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37-4EFB-A5FF-F9CAD859BE91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37-4EFB-A5FF-F9CAD859BE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170F6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E45A00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A7B-4074-8598-75F0E84E9AE0}"/>
              </c:ext>
            </c:extLst>
          </c:dPt>
          <c:dPt>
            <c:idx val="1"/>
            <c:bubble3D val="0"/>
            <c:spPr>
              <a:solidFill>
                <a:srgbClr val="575756">
                  <a:lumMod val="75000"/>
                  <a:alpha val="79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A7B-4074-8598-75F0E84E9AE0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A7B-4074-8598-75F0E84E9A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8311833295772019E-2"/>
          <c:y val="5.0001958163052532E-3"/>
          <c:w val="0.99"/>
          <c:h val="0.987500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170F6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E31C79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AB-481B-AEB0-425D5C7519E7}"/>
              </c:ext>
            </c:extLst>
          </c:dPt>
          <c:dPt>
            <c:idx val="1"/>
            <c:bubble3D val="0"/>
            <c:spPr>
              <a:solidFill>
                <a:srgbClr val="575756">
                  <a:lumMod val="7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AB-481B-AEB0-425D5C7519E7}"/>
              </c:ext>
            </c:extLst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AB-481B-AEB0-425D5C751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8575"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1-63CD-4F12-AEE4-A75A6A7B285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3-63CD-4F12-AEE4-A75A6A7B285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5-63CD-4F12-AEE4-A75A6A7B2858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7-63CD-4F12-AEE4-A75A6A7B2858}"/>
              </c:ext>
            </c:extLst>
          </c:dPt>
          <c:dPt>
            <c:idx val="4"/>
            <c:bubble3D val="0"/>
            <c:spPr>
              <a:solidFill>
                <a:schemeClr val="bg1">
                  <a:lumMod val="75000"/>
                </a:schemeClr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9-63CD-4F12-AEE4-A75A6A7B2858}"/>
              </c:ext>
            </c:extLst>
          </c:dPt>
          <c:dPt>
            <c:idx val="5"/>
            <c:bubble3D val="0"/>
            <c:spPr>
              <a:solidFill>
                <a:schemeClr val="bg1">
                  <a:lumMod val="50000"/>
                </a:schemeClr>
              </a:solidFill>
              <a:ln w="28575">
                <a:noFill/>
              </a:ln>
            </c:spPr>
            <c:extLst>
              <c:ext xmlns:c16="http://schemas.microsoft.com/office/drawing/2014/chart" uri="{C3380CC4-5D6E-409C-BE32-E72D297353CC}">
                <c16:uniqueId val="{0000000B-63CD-4F12-AEE4-A75A6A7B285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 b="1">
                    <a:solidFill>
                      <a:schemeClr val="bg1"/>
                    </a:solidFill>
                    <a:latin typeface="Century Gothic" panose="020B0502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25</c:v>
                </c:pt>
                <c:pt idx="2">
                  <c:v>10</c:v>
                </c:pt>
                <c:pt idx="3">
                  <c:v>10</c:v>
                </c:pt>
                <c:pt idx="4">
                  <c:v>5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3CD-4F12-AEE4-A75A6A7B2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7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E7A0D-FB21-4FA3-B099-446C27713A9B}" type="datetimeFigureOut">
              <a:rPr lang="en-GB" smtClean="0"/>
              <a:t>22/12/2022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A1786-8E03-483C-A1E5-BEB4AC9DB5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521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8986"/>
            <a:ext cx="9144000" cy="589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8901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808764" y="1"/>
            <a:ext cx="2335237" cy="4403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8F5152A1-045A-4E57-B721-D2C6951BC1B9}" type="datetimeFigureOut">
              <a:rPr lang="en-GB" smtClean="0"/>
              <a:pPr/>
              <a:t>22/12/2022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450607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89D4AC-EC07-4FC3-9EE2-018D603397A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00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2.xml"/><Relationship Id="rId4" Type="http://schemas.openxmlformats.org/officeDocument/2006/relationships/chart" Target="../charts/chart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rand Image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6049" y="3148243"/>
            <a:ext cx="5955739" cy="10173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1"/>
                </a:solidFill>
                <a:latin typeface="Montserrat Medium" panose="00000600000000000000" pitchFamily="2" charset="0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en-GB">
                <a:latin typeface="+mj-lt"/>
              </a:rPr>
              <a:t>Title</a:t>
            </a:r>
            <a:endParaRPr lang="en-GB">
              <a:latin typeface="Montserrat" panose="00000800000000000000" pitchFamily="2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56049" y="6188333"/>
            <a:ext cx="499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Powered Possibility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56049" y="4165600"/>
            <a:ext cx="5955739" cy="1129118"/>
          </a:xfrm>
        </p:spPr>
        <p:txBody>
          <a:bodyPr>
            <a:normAutofit/>
          </a:bodyPr>
          <a:lstStyle>
            <a:lvl1pPr>
              <a:defRPr sz="2200" b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Presenter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35574-316D-4710-9716-7721903DC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9473" y="0"/>
            <a:ext cx="781252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55060-EC7F-4397-9181-AE7E1A5821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23" y="6149149"/>
            <a:ext cx="1672493" cy="3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70548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 text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61545" y="1574801"/>
            <a:ext cx="10079421" cy="4037724"/>
          </a:xfrm>
          <a:prstGeom prst="rect">
            <a:avLst/>
          </a:prstGeom>
        </p:spPr>
        <p:txBody>
          <a:bodyPr wrap="square" numCol="2" spcCol="576000">
            <a:noAutofit/>
          </a:bodyPr>
          <a:lstStyle>
            <a:lvl1pPr marL="0" marR="0" indent="0" algn="l" defTabSz="914400" rtl="0" eaLnBrk="1" fontAlgn="base" latinLnBrk="0" hangingPunct="1">
              <a:lnSpc>
                <a:spcPts val="3000"/>
              </a:lnSpc>
              <a:spcBef>
                <a:spcPct val="200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1800" b="0" baseline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494990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 column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57415" y="1564640"/>
            <a:ext cx="10073039" cy="4033520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DB913"/>
              </a:buClr>
              <a:buSzTx/>
              <a:buFontTx/>
              <a:buBlip>
                <a:blip r:embed="rId2"/>
              </a:buBlip>
              <a:tabLst/>
              <a:defRPr sz="1800" b="0" baseline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38" indent="-28575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/>
              <a:t>Lorem ipsum dolor sit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/>
              <a:t>Lorem ipsum dolor sit 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50804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 column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56640" y="1574800"/>
            <a:ext cx="10088880" cy="4003040"/>
          </a:xfrm>
          <a:prstGeom prst="rect">
            <a:avLst/>
          </a:prstGeom>
        </p:spPr>
        <p:txBody>
          <a:bodyPr numCol="2" spcCol="576000"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DB913"/>
              </a:buClr>
              <a:buSzTx/>
              <a:buFontTx/>
              <a:buBlip>
                <a:blip r:embed="rId2"/>
              </a:buBlip>
              <a:tabLst/>
              <a:defRPr sz="1800" b="0" baseline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38" indent="-285750" algn="l"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</a:p>
          <a:p>
            <a:pPr lvl="1"/>
            <a:r>
              <a:rPr lang="en-US"/>
              <a:t>Lorem ipsum dolor sit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</a:p>
          <a:p>
            <a:pPr lvl="1"/>
            <a:r>
              <a:rPr lang="en-US"/>
              <a:t>Lorem ipsum dolor sit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</a:p>
          <a:p>
            <a:pPr lvl="1"/>
            <a:r>
              <a:rPr lang="en-US"/>
              <a:t>Lorem ipsum dolor sit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69561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4249F90-3809-E647-A8D1-C0255E6EA901}"/>
              </a:ext>
            </a:extLst>
          </p:cNvPr>
          <p:cNvSpPr>
            <a:spLocks/>
          </p:cNvSpPr>
          <p:nvPr userDrawn="1"/>
        </p:nvSpPr>
        <p:spPr bwMode="auto">
          <a:xfrm>
            <a:off x="3896932" y="1811989"/>
            <a:ext cx="5451113" cy="1286598"/>
          </a:xfrm>
          <a:custGeom>
            <a:avLst/>
            <a:gdLst>
              <a:gd name="T0" fmla="*/ 222 w 3106"/>
              <a:gd name="T1" fmla="*/ 733 h 733"/>
              <a:gd name="T2" fmla="*/ 2877 w 3106"/>
              <a:gd name="T3" fmla="*/ 335 h 733"/>
              <a:gd name="T4" fmla="*/ 3106 w 3106"/>
              <a:gd name="T5" fmla="*/ 72 h 733"/>
              <a:gd name="T6" fmla="*/ 0 w 3106"/>
              <a:gd name="T7" fmla="*/ 403 h 733"/>
              <a:gd name="T8" fmla="*/ 222 w 3106"/>
              <a:gd name="T9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06" h="733">
                <a:moveTo>
                  <a:pt x="222" y="733"/>
                </a:moveTo>
                <a:cubicBezTo>
                  <a:pt x="1084" y="459"/>
                  <a:pt x="1977" y="327"/>
                  <a:pt x="2877" y="335"/>
                </a:cubicBezTo>
                <a:cubicBezTo>
                  <a:pt x="2952" y="246"/>
                  <a:pt x="3028" y="158"/>
                  <a:pt x="3106" y="72"/>
                </a:cubicBezTo>
                <a:cubicBezTo>
                  <a:pt x="2060" y="0"/>
                  <a:pt x="1012" y="110"/>
                  <a:pt x="0" y="403"/>
                </a:cubicBezTo>
                <a:cubicBezTo>
                  <a:pt x="75" y="512"/>
                  <a:pt x="149" y="622"/>
                  <a:pt x="222" y="73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80FD798A-1070-3B4C-BCE2-167AF0389C7B}"/>
              </a:ext>
            </a:extLst>
          </p:cNvPr>
          <p:cNvSpPr>
            <a:spLocks/>
          </p:cNvSpPr>
          <p:nvPr userDrawn="1"/>
        </p:nvSpPr>
        <p:spPr bwMode="auto">
          <a:xfrm>
            <a:off x="4504257" y="2677480"/>
            <a:ext cx="4213187" cy="1333153"/>
          </a:xfrm>
          <a:custGeom>
            <a:avLst/>
            <a:gdLst>
              <a:gd name="T0" fmla="*/ 205 w 2401"/>
              <a:gd name="T1" fmla="*/ 759 h 759"/>
              <a:gd name="T2" fmla="*/ 2186 w 2401"/>
              <a:gd name="T3" fmla="*/ 280 h 759"/>
              <a:gd name="T4" fmla="*/ 2401 w 2401"/>
              <a:gd name="T5" fmla="*/ 0 h 759"/>
              <a:gd name="T6" fmla="*/ 0 w 2401"/>
              <a:gd name="T7" fmla="*/ 431 h 759"/>
              <a:gd name="T8" fmla="*/ 205 w 2401"/>
              <a:gd name="T9" fmla="*/ 759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1" h="759">
                <a:moveTo>
                  <a:pt x="205" y="759"/>
                </a:moveTo>
                <a:cubicBezTo>
                  <a:pt x="845" y="512"/>
                  <a:pt x="1509" y="353"/>
                  <a:pt x="2186" y="280"/>
                </a:cubicBezTo>
                <a:cubicBezTo>
                  <a:pt x="2256" y="186"/>
                  <a:pt x="2328" y="92"/>
                  <a:pt x="2401" y="0"/>
                </a:cubicBezTo>
                <a:cubicBezTo>
                  <a:pt x="1585" y="25"/>
                  <a:pt x="779" y="168"/>
                  <a:pt x="0" y="431"/>
                </a:cubicBezTo>
                <a:cubicBezTo>
                  <a:pt x="69" y="539"/>
                  <a:pt x="138" y="649"/>
                  <a:pt x="205" y="75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454A69B-C48D-D640-8704-F21EC50F8E99}"/>
              </a:ext>
            </a:extLst>
          </p:cNvPr>
          <p:cNvSpPr>
            <a:spLocks/>
          </p:cNvSpPr>
          <p:nvPr userDrawn="1"/>
        </p:nvSpPr>
        <p:spPr bwMode="auto">
          <a:xfrm>
            <a:off x="5062911" y="3464674"/>
            <a:ext cx="3066253" cy="1447423"/>
          </a:xfrm>
          <a:custGeom>
            <a:avLst/>
            <a:gdLst>
              <a:gd name="T0" fmla="*/ 187 w 1747"/>
              <a:gd name="T1" fmla="*/ 825 h 825"/>
              <a:gd name="T2" fmla="*/ 1547 w 1747"/>
              <a:gd name="T3" fmla="*/ 297 h 825"/>
              <a:gd name="T4" fmla="*/ 1747 w 1747"/>
              <a:gd name="T5" fmla="*/ 0 h 825"/>
              <a:gd name="T6" fmla="*/ 0 w 1747"/>
              <a:gd name="T7" fmla="*/ 500 h 825"/>
              <a:gd name="T8" fmla="*/ 187 w 1747"/>
              <a:gd name="T9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7" h="825">
                <a:moveTo>
                  <a:pt x="187" y="825"/>
                </a:moveTo>
                <a:cubicBezTo>
                  <a:pt x="623" y="601"/>
                  <a:pt x="1078" y="425"/>
                  <a:pt x="1547" y="297"/>
                </a:cubicBezTo>
                <a:cubicBezTo>
                  <a:pt x="1612" y="197"/>
                  <a:pt x="1679" y="98"/>
                  <a:pt x="1747" y="0"/>
                </a:cubicBezTo>
                <a:cubicBezTo>
                  <a:pt x="1148" y="96"/>
                  <a:pt x="563" y="262"/>
                  <a:pt x="0" y="500"/>
                </a:cubicBezTo>
                <a:cubicBezTo>
                  <a:pt x="64" y="608"/>
                  <a:pt x="126" y="716"/>
                  <a:pt x="187" y="82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52FBEC9B-A1E1-B844-A967-9A7F354D2CA8}"/>
              </a:ext>
            </a:extLst>
          </p:cNvPr>
          <p:cNvSpPr>
            <a:spLocks/>
          </p:cNvSpPr>
          <p:nvPr userDrawn="1"/>
        </p:nvSpPr>
        <p:spPr bwMode="auto">
          <a:xfrm>
            <a:off x="5572895" y="4296309"/>
            <a:ext cx="2010310" cy="1519371"/>
          </a:xfrm>
          <a:custGeom>
            <a:avLst/>
            <a:gdLst>
              <a:gd name="T0" fmla="*/ 171 w 1145"/>
              <a:gd name="T1" fmla="*/ 865 h 865"/>
              <a:gd name="T2" fmla="*/ 961 w 1145"/>
              <a:gd name="T3" fmla="*/ 312 h 865"/>
              <a:gd name="T4" fmla="*/ 1145 w 1145"/>
              <a:gd name="T5" fmla="*/ 0 h 865"/>
              <a:gd name="T6" fmla="*/ 0 w 1145"/>
              <a:gd name="T7" fmla="*/ 539 h 865"/>
              <a:gd name="T8" fmla="*/ 171 w 1145"/>
              <a:gd name="T9" fmla="*/ 865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5" h="865">
                <a:moveTo>
                  <a:pt x="171" y="865"/>
                </a:moveTo>
                <a:cubicBezTo>
                  <a:pt x="422" y="660"/>
                  <a:pt x="685" y="476"/>
                  <a:pt x="961" y="312"/>
                </a:cubicBezTo>
                <a:cubicBezTo>
                  <a:pt x="1020" y="207"/>
                  <a:pt x="1082" y="103"/>
                  <a:pt x="1145" y="0"/>
                </a:cubicBezTo>
                <a:cubicBezTo>
                  <a:pt x="748" y="144"/>
                  <a:pt x="366" y="323"/>
                  <a:pt x="0" y="539"/>
                </a:cubicBezTo>
                <a:cubicBezTo>
                  <a:pt x="58" y="647"/>
                  <a:pt x="115" y="756"/>
                  <a:pt x="171" y="86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272F50B8-61BA-AB4A-9654-00C251524059}"/>
              </a:ext>
            </a:extLst>
          </p:cNvPr>
          <p:cNvSpPr>
            <a:spLocks/>
          </p:cNvSpPr>
          <p:nvPr userDrawn="1"/>
        </p:nvSpPr>
        <p:spPr bwMode="auto">
          <a:xfrm>
            <a:off x="3896931" y="2353714"/>
            <a:ext cx="4820512" cy="814705"/>
          </a:xfrm>
          <a:custGeom>
            <a:avLst/>
            <a:gdLst>
              <a:gd name="T0" fmla="*/ 0 w 2747"/>
              <a:gd name="T1" fmla="*/ 94 h 464"/>
              <a:gd name="T2" fmla="*/ 222 w 2747"/>
              <a:gd name="T3" fmla="*/ 424 h 464"/>
              <a:gd name="T4" fmla="*/ 2532 w 2747"/>
              <a:gd name="T5" fmla="*/ 464 h 464"/>
              <a:gd name="T6" fmla="*/ 2747 w 2747"/>
              <a:gd name="T7" fmla="*/ 184 h 464"/>
              <a:gd name="T8" fmla="*/ 0 w 2747"/>
              <a:gd name="T9" fmla="*/ 9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7" h="464">
                <a:moveTo>
                  <a:pt x="0" y="94"/>
                </a:moveTo>
                <a:cubicBezTo>
                  <a:pt x="75" y="203"/>
                  <a:pt x="149" y="313"/>
                  <a:pt x="222" y="424"/>
                </a:cubicBezTo>
                <a:cubicBezTo>
                  <a:pt x="992" y="348"/>
                  <a:pt x="1765" y="361"/>
                  <a:pt x="2532" y="464"/>
                </a:cubicBezTo>
                <a:cubicBezTo>
                  <a:pt x="2602" y="370"/>
                  <a:pt x="2674" y="276"/>
                  <a:pt x="2747" y="184"/>
                </a:cubicBezTo>
                <a:cubicBezTo>
                  <a:pt x="1838" y="31"/>
                  <a:pt x="916" y="0"/>
                  <a:pt x="0" y="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07D52192-1FD8-814E-AACF-88B5DFE1681C}"/>
              </a:ext>
            </a:extLst>
          </p:cNvPr>
          <p:cNvSpPr>
            <a:spLocks/>
          </p:cNvSpPr>
          <p:nvPr userDrawn="1"/>
        </p:nvSpPr>
        <p:spPr bwMode="auto">
          <a:xfrm>
            <a:off x="4504256" y="3316546"/>
            <a:ext cx="3624907" cy="694086"/>
          </a:xfrm>
          <a:custGeom>
            <a:avLst/>
            <a:gdLst>
              <a:gd name="T0" fmla="*/ 1865 w 2065"/>
              <a:gd name="T1" fmla="*/ 381 h 395"/>
              <a:gd name="T2" fmla="*/ 2065 w 2065"/>
              <a:gd name="T3" fmla="*/ 84 h 395"/>
              <a:gd name="T4" fmla="*/ 0 w 2065"/>
              <a:gd name="T5" fmla="*/ 67 h 395"/>
              <a:gd name="T6" fmla="*/ 205 w 2065"/>
              <a:gd name="T7" fmla="*/ 395 h 395"/>
              <a:gd name="T8" fmla="*/ 1865 w 2065"/>
              <a:gd name="T9" fmla="*/ 381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5" h="395">
                <a:moveTo>
                  <a:pt x="1865" y="381"/>
                </a:moveTo>
                <a:cubicBezTo>
                  <a:pt x="1930" y="281"/>
                  <a:pt x="1997" y="182"/>
                  <a:pt x="2065" y="84"/>
                </a:cubicBezTo>
                <a:cubicBezTo>
                  <a:pt x="1378" y="6"/>
                  <a:pt x="688" y="0"/>
                  <a:pt x="0" y="67"/>
                </a:cubicBezTo>
                <a:cubicBezTo>
                  <a:pt x="69" y="175"/>
                  <a:pt x="138" y="285"/>
                  <a:pt x="205" y="395"/>
                </a:cubicBezTo>
                <a:cubicBezTo>
                  <a:pt x="757" y="342"/>
                  <a:pt x="1312" y="337"/>
                  <a:pt x="1865" y="3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98A48B70-B2F5-044A-BED5-44CD71EE671E}"/>
              </a:ext>
            </a:extLst>
          </p:cNvPr>
          <p:cNvSpPr>
            <a:spLocks/>
          </p:cNvSpPr>
          <p:nvPr userDrawn="1"/>
        </p:nvSpPr>
        <p:spPr bwMode="auto">
          <a:xfrm>
            <a:off x="5572894" y="5170262"/>
            <a:ext cx="1506675" cy="645416"/>
          </a:xfrm>
          <a:custGeom>
            <a:avLst/>
            <a:gdLst>
              <a:gd name="T0" fmla="*/ 0 w 858"/>
              <a:gd name="T1" fmla="*/ 41 h 367"/>
              <a:gd name="T2" fmla="*/ 171 w 858"/>
              <a:gd name="T3" fmla="*/ 367 h 367"/>
              <a:gd name="T4" fmla="*/ 689 w 858"/>
              <a:gd name="T5" fmla="*/ 331 h 367"/>
              <a:gd name="T6" fmla="*/ 858 w 858"/>
              <a:gd name="T7" fmla="*/ 0 h 367"/>
              <a:gd name="T8" fmla="*/ 0 w 858"/>
              <a:gd name="T9" fmla="*/ 41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8" h="367">
                <a:moveTo>
                  <a:pt x="0" y="41"/>
                </a:moveTo>
                <a:cubicBezTo>
                  <a:pt x="58" y="149"/>
                  <a:pt x="115" y="258"/>
                  <a:pt x="171" y="367"/>
                </a:cubicBezTo>
                <a:cubicBezTo>
                  <a:pt x="343" y="350"/>
                  <a:pt x="516" y="338"/>
                  <a:pt x="689" y="331"/>
                </a:cubicBezTo>
                <a:cubicBezTo>
                  <a:pt x="744" y="219"/>
                  <a:pt x="800" y="109"/>
                  <a:pt x="858" y="0"/>
                </a:cubicBezTo>
                <a:cubicBezTo>
                  <a:pt x="572" y="0"/>
                  <a:pt x="285" y="14"/>
                  <a:pt x="0" y="4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429508E4-0593-F742-BA19-81B84ACD90A2}"/>
              </a:ext>
            </a:extLst>
          </p:cNvPr>
          <p:cNvSpPr>
            <a:spLocks/>
          </p:cNvSpPr>
          <p:nvPr userDrawn="1"/>
        </p:nvSpPr>
        <p:spPr bwMode="auto">
          <a:xfrm>
            <a:off x="5062912" y="4247638"/>
            <a:ext cx="2520295" cy="664460"/>
          </a:xfrm>
          <a:custGeom>
            <a:avLst/>
            <a:gdLst>
              <a:gd name="T0" fmla="*/ 1252 w 1436"/>
              <a:gd name="T1" fmla="*/ 340 h 379"/>
              <a:gd name="T2" fmla="*/ 1436 w 1436"/>
              <a:gd name="T3" fmla="*/ 28 h 379"/>
              <a:gd name="T4" fmla="*/ 0 w 1436"/>
              <a:gd name="T5" fmla="*/ 54 h 379"/>
              <a:gd name="T6" fmla="*/ 187 w 1436"/>
              <a:gd name="T7" fmla="*/ 379 h 379"/>
              <a:gd name="T8" fmla="*/ 1252 w 1436"/>
              <a:gd name="T9" fmla="*/ 34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6" h="379">
                <a:moveTo>
                  <a:pt x="1252" y="340"/>
                </a:moveTo>
                <a:cubicBezTo>
                  <a:pt x="1311" y="235"/>
                  <a:pt x="1373" y="131"/>
                  <a:pt x="1436" y="28"/>
                </a:cubicBezTo>
                <a:cubicBezTo>
                  <a:pt x="957" y="0"/>
                  <a:pt x="478" y="9"/>
                  <a:pt x="0" y="54"/>
                </a:cubicBezTo>
                <a:cubicBezTo>
                  <a:pt x="64" y="162"/>
                  <a:pt x="126" y="270"/>
                  <a:pt x="187" y="379"/>
                </a:cubicBezTo>
                <a:cubicBezTo>
                  <a:pt x="541" y="345"/>
                  <a:pt x="896" y="332"/>
                  <a:pt x="1252" y="3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  <a:noAutofit/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B4B199E2-F4FA-9D42-AF7A-790C56BF1E9D}"/>
              </a:ext>
            </a:extLst>
          </p:cNvPr>
          <p:cNvSpPr>
            <a:spLocks/>
          </p:cNvSpPr>
          <p:nvPr userDrawn="1"/>
        </p:nvSpPr>
        <p:spPr bwMode="auto">
          <a:xfrm>
            <a:off x="3238821" y="1378184"/>
            <a:ext cx="6109226" cy="1022085"/>
          </a:xfrm>
          <a:custGeom>
            <a:avLst/>
            <a:gdLst>
              <a:gd name="T0" fmla="*/ 3252 w 3481"/>
              <a:gd name="T1" fmla="*/ 582 h 582"/>
              <a:gd name="T2" fmla="*/ 3481 w 3481"/>
              <a:gd name="T3" fmla="*/ 319 h 582"/>
              <a:gd name="T4" fmla="*/ 0 w 3481"/>
              <a:gd name="T5" fmla="*/ 127 h 582"/>
              <a:gd name="T6" fmla="*/ 240 w 3481"/>
              <a:gd name="T7" fmla="*/ 458 h 582"/>
              <a:gd name="T8" fmla="*/ 3252 w 3481"/>
              <a:gd name="T9" fmla="*/ 582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1" h="582">
                <a:moveTo>
                  <a:pt x="3252" y="582"/>
                </a:moveTo>
                <a:cubicBezTo>
                  <a:pt x="3327" y="493"/>
                  <a:pt x="3403" y="405"/>
                  <a:pt x="3481" y="319"/>
                </a:cubicBezTo>
                <a:cubicBezTo>
                  <a:pt x="2337" y="64"/>
                  <a:pt x="1163" y="0"/>
                  <a:pt x="0" y="127"/>
                </a:cubicBezTo>
                <a:cubicBezTo>
                  <a:pt x="81" y="237"/>
                  <a:pt x="161" y="347"/>
                  <a:pt x="240" y="458"/>
                </a:cubicBezTo>
                <a:cubicBezTo>
                  <a:pt x="1245" y="353"/>
                  <a:pt x="2257" y="394"/>
                  <a:pt x="3252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95898B-F1A8-4040-BD8F-B17D71F0DF4F}"/>
              </a:ext>
            </a:extLst>
          </p:cNvPr>
          <p:cNvCxnSpPr/>
          <p:nvPr userDrawn="1"/>
        </p:nvCxnSpPr>
        <p:spPr>
          <a:xfrm flipH="1">
            <a:off x="2969068" y="1953339"/>
            <a:ext cx="41421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1C6BB3-19CC-C84D-8F5B-56926B4C15C6}"/>
              </a:ext>
            </a:extLst>
          </p:cNvPr>
          <p:cNvCxnSpPr/>
          <p:nvPr userDrawn="1"/>
        </p:nvCxnSpPr>
        <p:spPr>
          <a:xfrm flipH="1">
            <a:off x="4151075" y="3771506"/>
            <a:ext cx="414212" cy="0"/>
          </a:xfrm>
          <a:prstGeom prst="straightConnector1">
            <a:avLst/>
          </a:prstGeom>
          <a:ln w="381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37BF4E-9D87-D44F-BF1A-2FAAB7BE23CE}"/>
              </a:ext>
            </a:extLst>
          </p:cNvPr>
          <p:cNvCxnSpPr/>
          <p:nvPr userDrawn="1"/>
        </p:nvCxnSpPr>
        <p:spPr>
          <a:xfrm flipH="1">
            <a:off x="5178996" y="5565217"/>
            <a:ext cx="414212" cy="0"/>
          </a:xfrm>
          <a:prstGeom prst="straightConnector1">
            <a:avLst/>
          </a:prstGeom>
          <a:ln w="381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F9E2A-8763-B24A-AE98-F3F1A170E25A}"/>
              </a:ext>
            </a:extLst>
          </p:cNvPr>
          <p:cNvCxnSpPr/>
          <p:nvPr userDrawn="1"/>
        </p:nvCxnSpPr>
        <p:spPr>
          <a:xfrm>
            <a:off x="7488606" y="4616728"/>
            <a:ext cx="414212" cy="0"/>
          </a:xfrm>
          <a:prstGeom prst="straightConnector1">
            <a:avLst/>
          </a:prstGeom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F65027-4FF6-EA4B-9D3E-DC0CFA0D9F84}"/>
              </a:ext>
            </a:extLst>
          </p:cNvPr>
          <p:cNvCxnSpPr/>
          <p:nvPr userDrawn="1"/>
        </p:nvCxnSpPr>
        <p:spPr>
          <a:xfrm>
            <a:off x="8652559" y="2946022"/>
            <a:ext cx="41421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823" y="1572538"/>
            <a:ext cx="1963292" cy="827731"/>
          </a:xfrm>
        </p:spPr>
        <p:txBody>
          <a:bodyPr>
            <a:noAutofit/>
          </a:bodyPr>
          <a:lstStyle>
            <a:lvl1pPr marL="0" marR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527464" y="3512252"/>
            <a:ext cx="2290158" cy="626381"/>
          </a:xfrm>
        </p:spPr>
        <p:txBody>
          <a:bodyPr>
            <a:noAutofit/>
          </a:bodyPr>
          <a:lstStyle>
            <a:lvl1pPr marL="0" marR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noProof="0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633846" y="5245023"/>
            <a:ext cx="2290158" cy="626381"/>
          </a:xfrm>
        </p:spPr>
        <p:txBody>
          <a:bodyPr>
            <a:noAutofit/>
          </a:bodyPr>
          <a:lstStyle>
            <a:lvl1pPr marL="0" marR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noProof="0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4768" y="2726829"/>
            <a:ext cx="2301442" cy="585992"/>
          </a:xfrm>
        </p:spPr>
        <p:txBody>
          <a:bodyPr>
            <a:noAutofit/>
          </a:bodyPr>
          <a:lstStyle>
            <a:lvl2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2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</a:t>
            </a:r>
          </a:p>
          <a:p>
            <a:pPr lvl="1"/>
            <a:endParaRPr lang="en-GB"/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119422" y="4368593"/>
            <a:ext cx="2301442" cy="585992"/>
          </a:xfrm>
        </p:spPr>
        <p:txBody>
          <a:bodyPr>
            <a:noAutofit/>
          </a:bodyPr>
          <a:lstStyle>
            <a:lvl2pPr marL="0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2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</a:t>
            </a:r>
          </a:p>
          <a:p>
            <a:pPr lvl="1"/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686429" y="1622500"/>
            <a:ext cx="1273260" cy="333691"/>
          </a:xfrm>
        </p:spPr>
        <p:txBody>
          <a:bodyPr>
            <a:noAutofit/>
          </a:bodyPr>
          <a:lstStyle>
            <a:lvl1pPr marL="0" marR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Title Here</a:t>
            </a:r>
          </a:p>
          <a:p>
            <a:pPr lvl="0"/>
            <a:endParaRPr lang="en-GB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686429" y="2536900"/>
            <a:ext cx="1273260" cy="333691"/>
          </a:xfrm>
        </p:spPr>
        <p:txBody>
          <a:bodyPr>
            <a:noAutofit/>
          </a:bodyPr>
          <a:lstStyle>
            <a:lvl1pPr marL="0" marR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Title Here</a:t>
            </a:r>
          </a:p>
          <a:p>
            <a:pPr lvl="0"/>
            <a:endParaRPr lang="en-GB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686429" y="3461691"/>
            <a:ext cx="1273260" cy="333691"/>
          </a:xfrm>
        </p:spPr>
        <p:txBody>
          <a:bodyPr>
            <a:noAutofit/>
          </a:bodyPr>
          <a:lstStyle>
            <a:lvl1pPr marL="0" marR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Title Here</a:t>
            </a:r>
          </a:p>
          <a:p>
            <a:pPr lvl="0"/>
            <a:endParaRPr lang="en-GB"/>
          </a:p>
        </p:txBody>
      </p:sp>
      <p:sp>
        <p:nvSpPr>
          <p:cNvPr id="5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686429" y="4396872"/>
            <a:ext cx="1273260" cy="333691"/>
          </a:xfrm>
        </p:spPr>
        <p:txBody>
          <a:bodyPr/>
          <a:lstStyle>
            <a:lvl1pPr marL="0" marR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dirty="0"/>
            </a:lvl1pPr>
          </a:lstStyle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Title Here</a:t>
            </a:r>
          </a:p>
          <a:p>
            <a:pPr lvl="0"/>
            <a:endParaRPr lang="en-GB"/>
          </a:p>
        </p:txBody>
      </p:sp>
      <p:sp>
        <p:nvSpPr>
          <p:cNvPr id="53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686429" y="5321663"/>
            <a:ext cx="1273260" cy="333691"/>
          </a:xfrm>
        </p:spPr>
        <p:txBody>
          <a:bodyPr>
            <a:noAutofit/>
          </a:bodyPr>
          <a:lstStyle>
            <a:lvl1pPr marL="0" marR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dirty="0"/>
            </a:lvl1pPr>
          </a:lstStyle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Title Here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936759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2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01732A-4510-7F4A-87A4-BC8E4D3F9C09}"/>
              </a:ext>
            </a:extLst>
          </p:cNvPr>
          <p:cNvSpPr/>
          <p:nvPr userDrawn="1"/>
        </p:nvSpPr>
        <p:spPr>
          <a:xfrm>
            <a:off x="1588" y="1811175"/>
            <a:ext cx="12188825" cy="1768642"/>
          </a:xfrm>
          <a:prstGeom prst="rect">
            <a:avLst/>
          </a:prstGeom>
          <a:solidFill>
            <a:schemeClr val="bg1">
              <a:lumMod val="9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Off-page Connector 4">
            <a:extLst>
              <a:ext uri="{FF2B5EF4-FFF2-40B4-BE49-F238E27FC236}">
                <a16:creationId xmlns:a16="http://schemas.microsoft.com/office/drawing/2014/main" id="{441C30B4-8DD3-3B4D-9CAC-BF4CD69D3A49}"/>
              </a:ext>
            </a:extLst>
          </p:cNvPr>
          <p:cNvSpPr/>
          <p:nvPr userDrawn="1"/>
        </p:nvSpPr>
        <p:spPr>
          <a:xfrm>
            <a:off x="762000" y="1510385"/>
            <a:ext cx="1720516" cy="2838431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19BC90ED-78F9-C34A-8A56-75AA4CF02445}"/>
              </a:ext>
            </a:extLst>
          </p:cNvPr>
          <p:cNvSpPr/>
          <p:nvPr userDrawn="1"/>
        </p:nvSpPr>
        <p:spPr>
          <a:xfrm>
            <a:off x="2482516" y="1510385"/>
            <a:ext cx="156411" cy="30079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" name="Off-page Connector 8">
            <a:extLst>
              <a:ext uri="{FF2B5EF4-FFF2-40B4-BE49-F238E27FC236}">
                <a16:creationId xmlns:a16="http://schemas.microsoft.com/office/drawing/2014/main" id="{FBBF2148-A76D-A844-A7D9-9D79A29668D6}"/>
              </a:ext>
            </a:extLst>
          </p:cNvPr>
          <p:cNvSpPr/>
          <p:nvPr userDrawn="1"/>
        </p:nvSpPr>
        <p:spPr>
          <a:xfrm>
            <a:off x="2998871" y="1510385"/>
            <a:ext cx="1720516" cy="2838431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AEE98F7-4FA5-184B-885D-0B73E370C995}"/>
              </a:ext>
            </a:extLst>
          </p:cNvPr>
          <p:cNvSpPr/>
          <p:nvPr userDrawn="1"/>
        </p:nvSpPr>
        <p:spPr>
          <a:xfrm>
            <a:off x="4719387" y="1510385"/>
            <a:ext cx="156411" cy="30079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Off-page Connector 11">
            <a:extLst>
              <a:ext uri="{FF2B5EF4-FFF2-40B4-BE49-F238E27FC236}">
                <a16:creationId xmlns:a16="http://schemas.microsoft.com/office/drawing/2014/main" id="{03816F32-9F2F-8D42-A01C-C1320A75FEAA}"/>
              </a:ext>
            </a:extLst>
          </p:cNvPr>
          <p:cNvSpPr/>
          <p:nvPr userDrawn="1"/>
        </p:nvSpPr>
        <p:spPr>
          <a:xfrm>
            <a:off x="5235742" y="1510385"/>
            <a:ext cx="1720516" cy="2838431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E91969AD-B2DE-5445-80D5-271B4D9BC35C}"/>
              </a:ext>
            </a:extLst>
          </p:cNvPr>
          <p:cNvSpPr/>
          <p:nvPr userDrawn="1"/>
        </p:nvSpPr>
        <p:spPr>
          <a:xfrm>
            <a:off x="6956258" y="1510385"/>
            <a:ext cx="156411" cy="30079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Off-page Connector 14">
            <a:extLst>
              <a:ext uri="{FF2B5EF4-FFF2-40B4-BE49-F238E27FC236}">
                <a16:creationId xmlns:a16="http://schemas.microsoft.com/office/drawing/2014/main" id="{6144DB56-AF05-BE49-BBD7-B5B7D071728A}"/>
              </a:ext>
            </a:extLst>
          </p:cNvPr>
          <p:cNvSpPr/>
          <p:nvPr userDrawn="1"/>
        </p:nvSpPr>
        <p:spPr>
          <a:xfrm>
            <a:off x="7472613" y="1510385"/>
            <a:ext cx="1720516" cy="2838431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FB0C69A6-B229-6A41-8C15-E0A1520B11A2}"/>
              </a:ext>
            </a:extLst>
          </p:cNvPr>
          <p:cNvSpPr/>
          <p:nvPr userDrawn="1"/>
        </p:nvSpPr>
        <p:spPr>
          <a:xfrm>
            <a:off x="9193129" y="1510385"/>
            <a:ext cx="156411" cy="30079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0" name="Off-page Connector 17">
            <a:extLst>
              <a:ext uri="{FF2B5EF4-FFF2-40B4-BE49-F238E27FC236}">
                <a16:creationId xmlns:a16="http://schemas.microsoft.com/office/drawing/2014/main" id="{88373BC8-909A-524A-8037-92B3E510C3DE}"/>
              </a:ext>
            </a:extLst>
          </p:cNvPr>
          <p:cNvSpPr/>
          <p:nvPr userDrawn="1"/>
        </p:nvSpPr>
        <p:spPr>
          <a:xfrm>
            <a:off x="9709485" y="1510385"/>
            <a:ext cx="1720516" cy="2838431"/>
          </a:xfrm>
          <a:prstGeom prst="flowChartOffpage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E8A08997-1CDD-7C4E-93CC-46B2F0888F2C}"/>
              </a:ext>
            </a:extLst>
          </p:cNvPr>
          <p:cNvSpPr/>
          <p:nvPr userDrawn="1"/>
        </p:nvSpPr>
        <p:spPr>
          <a:xfrm>
            <a:off x="11430000" y="1510385"/>
            <a:ext cx="156411" cy="30079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2" name="Freeform 937">
            <a:extLst>
              <a:ext uri="{FF2B5EF4-FFF2-40B4-BE49-F238E27FC236}">
                <a16:creationId xmlns:a16="http://schemas.microsoft.com/office/drawing/2014/main" id="{A23A3388-79CA-4F48-88E4-BDED9D14279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551175" y="1863463"/>
            <a:ext cx="615907" cy="615907"/>
          </a:xfrm>
          <a:custGeom>
            <a:avLst/>
            <a:gdLst>
              <a:gd name="T0" fmla="*/ 6115414 w 293328"/>
              <a:gd name="T1" fmla="*/ 9689725 h 293328"/>
              <a:gd name="T2" fmla="*/ 6115414 w 293328"/>
              <a:gd name="T3" fmla="*/ 10022509 h 293328"/>
              <a:gd name="T4" fmla="*/ 4441169 w 293328"/>
              <a:gd name="T5" fmla="*/ 9849457 h 293328"/>
              <a:gd name="T6" fmla="*/ 326110 w 293328"/>
              <a:gd name="T7" fmla="*/ 9377273 h 293328"/>
              <a:gd name="T8" fmla="*/ 821836 w 293328"/>
              <a:gd name="T9" fmla="*/ 10330664 h 293328"/>
              <a:gd name="T10" fmla="*/ 10331054 w 293328"/>
              <a:gd name="T11" fmla="*/ 9847428 h 293328"/>
              <a:gd name="T12" fmla="*/ 326110 w 293328"/>
              <a:gd name="T13" fmla="*/ 9377273 h 293328"/>
              <a:gd name="T14" fmla="*/ 430543 w 293328"/>
              <a:gd name="T15" fmla="*/ 9050770 h 293328"/>
              <a:gd name="T16" fmla="*/ 9522332 w 293328"/>
              <a:gd name="T17" fmla="*/ 7640234 h 293328"/>
              <a:gd name="T18" fmla="*/ 7371923 w 293328"/>
              <a:gd name="T19" fmla="*/ 2661536 h 293328"/>
              <a:gd name="T20" fmla="*/ 7593000 w 293328"/>
              <a:gd name="T21" fmla="*/ 2886222 h 293328"/>
              <a:gd name="T22" fmla="*/ 5330401 w 293328"/>
              <a:gd name="T23" fmla="*/ 5120035 h 293328"/>
              <a:gd name="T24" fmla="*/ 4147108 w 293328"/>
              <a:gd name="T25" fmla="*/ 3983288 h 293328"/>
              <a:gd name="T26" fmla="*/ 4381182 w 293328"/>
              <a:gd name="T27" fmla="*/ 3745356 h 293328"/>
              <a:gd name="T28" fmla="*/ 7371923 w 293328"/>
              <a:gd name="T29" fmla="*/ 2661536 h 293328"/>
              <a:gd name="T30" fmla="*/ 6711475 w 293328"/>
              <a:gd name="T31" fmla="*/ 1972231 h 293328"/>
              <a:gd name="T32" fmla="*/ 6515349 w 293328"/>
              <a:gd name="T33" fmla="*/ 2221611 h 293328"/>
              <a:gd name="T34" fmla="*/ 3325974 w 293328"/>
              <a:gd name="T35" fmla="*/ 3823196 h 293328"/>
              <a:gd name="T36" fmla="*/ 4110278 w 293328"/>
              <a:gd name="T37" fmla="*/ 5569121 h 293328"/>
              <a:gd name="T38" fmla="*/ 5312790 w 293328"/>
              <a:gd name="T39" fmla="*/ 5831697 h 293328"/>
              <a:gd name="T40" fmla="*/ 7456515 w 293328"/>
              <a:gd name="T41" fmla="*/ 4138196 h 293328"/>
              <a:gd name="T42" fmla="*/ 5312790 w 293328"/>
              <a:gd name="T43" fmla="*/ 6146705 h 293328"/>
              <a:gd name="T44" fmla="*/ 3273670 w 293328"/>
              <a:gd name="T45" fmla="*/ 6855589 h 293328"/>
              <a:gd name="T46" fmla="*/ 3103781 w 293328"/>
              <a:gd name="T47" fmla="*/ 6894996 h 293328"/>
              <a:gd name="T48" fmla="*/ 2999197 w 293328"/>
              <a:gd name="T49" fmla="*/ 3823196 h 293328"/>
              <a:gd name="T50" fmla="*/ 1669652 w 293328"/>
              <a:gd name="T51" fmla="*/ 326516 h 293328"/>
              <a:gd name="T52" fmla="*/ 1187017 w 293328"/>
              <a:gd name="T53" fmla="*/ 7326789 h 293328"/>
              <a:gd name="T54" fmla="*/ 9457110 w 293328"/>
              <a:gd name="T55" fmla="*/ 809663 h 293328"/>
              <a:gd name="T56" fmla="*/ 1669652 w 293328"/>
              <a:gd name="T57" fmla="*/ 326516 h 293328"/>
              <a:gd name="T58" fmla="*/ 8987492 w 293328"/>
              <a:gd name="T59" fmla="*/ 0 h 293328"/>
              <a:gd name="T60" fmla="*/ 9783232 w 293328"/>
              <a:gd name="T61" fmla="*/ 7444346 h 293328"/>
              <a:gd name="T62" fmla="*/ 10657173 w 293328"/>
              <a:gd name="T63" fmla="*/ 9207496 h 293328"/>
              <a:gd name="T64" fmla="*/ 9835375 w 293328"/>
              <a:gd name="T65" fmla="*/ 10657173 h 293328"/>
              <a:gd name="T66" fmla="*/ 0 w 293328"/>
              <a:gd name="T67" fmla="*/ 9847428 h 293328"/>
              <a:gd name="T68" fmla="*/ 26109 w 293328"/>
              <a:gd name="T69" fmla="*/ 9129172 h 293328"/>
              <a:gd name="T70" fmla="*/ 873969 w 293328"/>
              <a:gd name="T71" fmla="*/ 809663 h 29332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3328" h="293328">
                <a:moveTo>
                  <a:pt x="126591" y="266700"/>
                </a:moveTo>
                <a:lnTo>
                  <a:pt x="168320" y="266700"/>
                </a:lnTo>
                <a:cubicBezTo>
                  <a:pt x="170860" y="266700"/>
                  <a:pt x="172674" y="268898"/>
                  <a:pt x="172674" y="271096"/>
                </a:cubicBezTo>
                <a:cubicBezTo>
                  <a:pt x="172674" y="273661"/>
                  <a:pt x="170860" y="275859"/>
                  <a:pt x="168320" y="275859"/>
                </a:cubicBezTo>
                <a:lnTo>
                  <a:pt x="126591" y="275859"/>
                </a:lnTo>
                <a:cubicBezTo>
                  <a:pt x="124051" y="275859"/>
                  <a:pt x="122237" y="273661"/>
                  <a:pt x="122237" y="271096"/>
                </a:cubicBezTo>
                <a:cubicBezTo>
                  <a:pt x="122237" y="268898"/>
                  <a:pt x="124051" y="266700"/>
                  <a:pt x="126591" y="266700"/>
                </a:cubicBezTo>
                <a:close/>
                <a:moveTo>
                  <a:pt x="8976" y="258100"/>
                </a:moveTo>
                <a:lnTo>
                  <a:pt x="8976" y="271040"/>
                </a:lnTo>
                <a:cubicBezTo>
                  <a:pt x="8976" y="278589"/>
                  <a:pt x="15079" y="284341"/>
                  <a:pt x="22619" y="284341"/>
                </a:cubicBezTo>
                <a:lnTo>
                  <a:pt x="270709" y="284341"/>
                </a:lnTo>
                <a:cubicBezTo>
                  <a:pt x="278249" y="284341"/>
                  <a:pt x="284352" y="278589"/>
                  <a:pt x="284352" y="271040"/>
                </a:cubicBezTo>
                <a:lnTo>
                  <a:pt x="284352" y="258100"/>
                </a:lnTo>
                <a:lnTo>
                  <a:pt x="8976" y="258100"/>
                </a:lnTo>
                <a:close/>
                <a:moveTo>
                  <a:pt x="31236" y="210290"/>
                </a:moveTo>
                <a:lnTo>
                  <a:pt x="11848" y="249113"/>
                </a:lnTo>
                <a:lnTo>
                  <a:pt x="281480" y="249113"/>
                </a:lnTo>
                <a:lnTo>
                  <a:pt x="262092" y="210290"/>
                </a:lnTo>
                <a:lnTo>
                  <a:pt x="31236" y="210290"/>
                </a:lnTo>
                <a:close/>
                <a:moveTo>
                  <a:pt x="202905" y="73256"/>
                </a:moveTo>
                <a:cubicBezTo>
                  <a:pt x="204337" y="71437"/>
                  <a:pt x="207200" y="71437"/>
                  <a:pt x="208990" y="73256"/>
                </a:cubicBezTo>
                <a:cubicBezTo>
                  <a:pt x="210779" y="75075"/>
                  <a:pt x="210779" y="77986"/>
                  <a:pt x="208990" y="79441"/>
                </a:cubicBezTo>
                <a:lnTo>
                  <a:pt x="149935" y="139468"/>
                </a:lnTo>
                <a:cubicBezTo>
                  <a:pt x="149219" y="140559"/>
                  <a:pt x="147787" y="140923"/>
                  <a:pt x="146713" y="140923"/>
                </a:cubicBezTo>
                <a:cubicBezTo>
                  <a:pt x="145998" y="140923"/>
                  <a:pt x="144566" y="140559"/>
                  <a:pt x="143850" y="139468"/>
                </a:cubicBezTo>
                <a:lnTo>
                  <a:pt x="114144" y="109636"/>
                </a:lnTo>
                <a:cubicBezTo>
                  <a:pt x="112712" y="108181"/>
                  <a:pt x="112712" y="104907"/>
                  <a:pt x="114144" y="103088"/>
                </a:cubicBezTo>
                <a:cubicBezTo>
                  <a:pt x="115933" y="101633"/>
                  <a:pt x="118797" y="101633"/>
                  <a:pt x="120586" y="103088"/>
                </a:cubicBezTo>
                <a:lnTo>
                  <a:pt x="146713" y="130009"/>
                </a:lnTo>
                <a:lnTo>
                  <a:pt x="202905" y="73256"/>
                </a:lnTo>
                <a:close/>
                <a:moveTo>
                  <a:pt x="146230" y="41275"/>
                </a:moveTo>
                <a:cubicBezTo>
                  <a:pt x="160261" y="41275"/>
                  <a:pt x="173573" y="45611"/>
                  <a:pt x="184726" y="54283"/>
                </a:cubicBezTo>
                <a:cubicBezTo>
                  <a:pt x="186884" y="55728"/>
                  <a:pt x="187244" y="58618"/>
                  <a:pt x="185805" y="60425"/>
                </a:cubicBezTo>
                <a:cubicBezTo>
                  <a:pt x="184366" y="62232"/>
                  <a:pt x="181488" y="62593"/>
                  <a:pt x="179329" y="61148"/>
                </a:cubicBezTo>
                <a:cubicBezTo>
                  <a:pt x="169975" y="53921"/>
                  <a:pt x="158462" y="50308"/>
                  <a:pt x="146230" y="50308"/>
                </a:cubicBezTo>
                <a:cubicBezTo>
                  <a:pt x="116369" y="50308"/>
                  <a:pt x="91544" y="74878"/>
                  <a:pt x="91544" y="105229"/>
                </a:cubicBezTo>
                <a:lnTo>
                  <a:pt x="91544" y="174963"/>
                </a:lnTo>
                <a:lnTo>
                  <a:pt x="113131" y="153284"/>
                </a:lnTo>
                <a:cubicBezTo>
                  <a:pt x="114570" y="151839"/>
                  <a:pt x="116729" y="151839"/>
                  <a:pt x="118527" y="152562"/>
                </a:cubicBezTo>
                <a:cubicBezTo>
                  <a:pt x="127162" y="157620"/>
                  <a:pt x="136516" y="160511"/>
                  <a:pt x="146230" y="160511"/>
                </a:cubicBezTo>
                <a:cubicBezTo>
                  <a:pt x="172134" y="160511"/>
                  <a:pt x="194440" y="142083"/>
                  <a:pt x="199836" y="117152"/>
                </a:cubicBezTo>
                <a:cubicBezTo>
                  <a:pt x="200556" y="114984"/>
                  <a:pt x="202714" y="113178"/>
                  <a:pt x="205233" y="113900"/>
                </a:cubicBezTo>
                <a:cubicBezTo>
                  <a:pt x="207751" y="114262"/>
                  <a:pt x="209190" y="116791"/>
                  <a:pt x="208471" y="119320"/>
                </a:cubicBezTo>
                <a:cubicBezTo>
                  <a:pt x="201995" y="148226"/>
                  <a:pt x="176091" y="169182"/>
                  <a:pt x="146230" y="169182"/>
                </a:cubicBezTo>
                <a:cubicBezTo>
                  <a:pt x="136156" y="169182"/>
                  <a:pt x="125723" y="166653"/>
                  <a:pt x="117088" y="161956"/>
                </a:cubicBezTo>
                <a:lnTo>
                  <a:pt x="90105" y="188693"/>
                </a:lnTo>
                <a:cubicBezTo>
                  <a:pt x="89386" y="189777"/>
                  <a:pt x="88306" y="190139"/>
                  <a:pt x="87227" y="190139"/>
                </a:cubicBezTo>
                <a:cubicBezTo>
                  <a:pt x="86508" y="190139"/>
                  <a:pt x="85788" y="190139"/>
                  <a:pt x="85428" y="189777"/>
                </a:cubicBezTo>
                <a:cubicBezTo>
                  <a:pt x="83629" y="189055"/>
                  <a:pt x="82550" y="187610"/>
                  <a:pt x="82550" y="185803"/>
                </a:cubicBezTo>
                <a:lnTo>
                  <a:pt x="82550" y="105229"/>
                </a:lnTo>
                <a:cubicBezTo>
                  <a:pt x="82550" y="69819"/>
                  <a:pt x="111332" y="41275"/>
                  <a:pt x="146230" y="41275"/>
                </a:cubicBezTo>
                <a:close/>
                <a:moveTo>
                  <a:pt x="45956" y="8987"/>
                </a:moveTo>
                <a:cubicBezTo>
                  <a:pt x="38775" y="8987"/>
                  <a:pt x="32672" y="14738"/>
                  <a:pt x="32672" y="22287"/>
                </a:cubicBezTo>
                <a:lnTo>
                  <a:pt x="32672" y="201663"/>
                </a:lnTo>
                <a:lnTo>
                  <a:pt x="260297" y="201663"/>
                </a:lnTo>
                <a:lnTo>
                  <a:pt x="260297" y="22287"/>
                </a:lnTo>
                <a:cubicBezTo>
                  <a:pt x="260297" y="14738"/>
                  <a:pt x="254553" y="8987"/>
                  <a:pt x="247372" y="8987"/>
                </a:cubicBezTo>
                <a:lnTo>
                  <a:pt x="45956" y="8987"/>
                </a:lnTo>
                <a:close/>
                <a:moveTo>
                  <a:pt x="45956" y="0"/>
                </a:moveTo>
                <a:lnTo>
                  <a:pt x="247372" y="0"/>
                </a:lnTo>
                <a:cubicBezTo>
                  <a:pt x="259579" y="0"/>
                  <a:pt x="269273" y="10065"/>
                  <a:pt x="269273" y="22287"/>
                </a:cubicBezTo>
                <a:lnTo>
                  <a:pt x="269273" y="204898"/>
                </a:lnTo>
                <a:lnTo>
                  <a:pt x="292610" y="251270"/>
                </a:lnTo>
                <a:cubicBezTo>
                  <a:pt x="292969" y="251989"/>
                  <a:pt x="293328" y="252707"/>
                  <a:pt x="293328" y="253426"/>
                </a:cubicBezTo>
                <a:lnTo>
                  <a:pt x="293328" y="271040"/>
                </a:lnTo>
                <a:cubicBezTo>
                  <a:pt x="293328" y="283622"/>
                  <a:pt x="282916" y="293328"/>
                  <a:pt x="270709" y="293328"/>
                </a:cubicBezTo>
                <a:lnTo>
                  <a:pt x="22619" y="293328"/>
                </a:lnTo>
                <a:cubicBezTo>
                  <a:pt x="10053" y="293328"/>
                  <a:pt x="0" y="283622"/>
                  <a:pt x="0" y="271040"/>
                </a:cubicBezTo>
                <a:lnTo>
                  <a:pt x="0" y="253426"/>
                </a:lnTo>
                <a:cubicBezTo>
                  <a:pt x="0" y="252707"/>
                  <a:pt x="359" y="251989"/>
                  <a:pt x="718" y="251270"/>
                </a:cubicBezTo>
                <a:lnTo>
                  <a:pt x="24055" y="204898"/>
                </a:lnTo>
                <a:lnTo>
                  <a:pt x="24055" y="22287"/>
                </a:lnTo>
                <a:cubicBezTo>
                  <a:pt x="24055" y="10065"/>
                  <a:pt x="33749" y="0"/>
                  <a:pt x="459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3" name="Freeform 938">
            <a:extLst>
              <a:ext uri="{FF2B5EF4-FFF2-40B4-BE49-F238E27FC236}">
                <a16:creationId xmlns:a16="http://schemas.microsoft.com/office/drawing/2014/main" id="{6DD60EBC-47DF-7841-AED9-5EF08A27153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261789" y="1863463"/>
            <a:ext cx="615907" cy="615907"/>
          </a:xfrm>
          <a:custGeom>
            <a:avLst/>
            <a:gdLst>
              <a:gd name="T0" fmla="*/ 3908867 w 293327"/>
              <a:gd name="T1" fmla="*/ 9106418 h 293328"/>
              <a:gd name="T2" fmla="*/ 4627651 w 293327"/>
              <a:gd name="T3" fmla="*/ 9106418 h 293328"/>
              <a:gd name="T4" fmla="*/ 4268257 w 293327"/>
              <a:gd name="T5" fmla="*/ 8420867 h 293328"/>
              <a:gd name="T6" fmla="*/ 4268257 w 293327"/>
              <a:gd name="T7" fmla="*/ 9791887 h 293328"/>
              <a:gd name="T8" fmla="*/ 4268257 w 293327"/>
              <a:gd name="T9" fmla="*/ 8420867 h 293328"/>
              <a:gd name="T10" fmla="*/ 2117656 w 293327"/>
              <a:gd name="T11" fmla="*/ 7311654 h 293328"/>
              <a:gd name="T12" fmla="*/ 2829577 w 293327"/>
              <a:gd name="T13" fmla="*/ 7311654 h 293328"/>
              <a:gd name="T14" fmla="*/ 4545752 w 293327"/>
              <a:gd name="T15" fmla="*/ 6800492 h 293328"/>
              <a:gd name="T16" fmla="*/ 4780006 w 293327"/>
              <a:gd name="T17" fmla="*/ 7035809 h 293328"/>
              <a:gd name="T18" fmla="*/ 2085617 w 293327"/>
              <a:gd name="T19" fmla="*/ 9676631 h 293328"/>
              <a:gd name="T20" fmla="*/ 1968489 w 293327"/>
              <a:gd name="T21" fmla="*/ 9402106 h 293328"/>
              <a:gd name="T22" fmla="*/ 2473597 w 293327"/>
              <a:gd name="T23" fmla="*/ 6632828 h 293328"/>
              <a:gd name="T24" fmla="*/ 2473597 w 293327"/>
              <a:gd name="T25" fmla="*/ 8003799 h 293328"/>
              <a:gd name="T26" fmla="*/ 2473597 w 293327"/>
              <a:gd name="T27" fmla="*/ 6632828 h 293328"/>
              <a:gd name="T28" fmla="*/ 339617 w 293327"/>
              <a:gd name="T29" fmla="*/ 10331239 h 293328"/>
              <a:gd name="T30" fmla="*/ 5826363 w 293327"/>
              <a:gd name="T31" fmla="*/ 5507530 h 293328"/>
              <a:gd name="T32" fmla="*/ 5277686 w 293327"/>
              <a:gd name="T33" fmla="*/ 5989807 h 293328"/>
              <a:gd name="T34" fmla="*/ 4951088 w 293327"/>
              <a:gd name="T35" fmla="*/ 5989807 h 293328"/>
              <a:gd name="T36" fmla="*/ 1828917 w 293327"/>
              <a:gd name="T37" fmla="*/ 5507530 h 293328"/>
              <a:gd name="T38" fmla="*/ 1672147 w 293327"/>
              <a:gd name="T39" fmla="*/ 6146314 h 293328"/>
              <a:gd name="T40" fmla="*/ 1515406 w 293327"/>
              <a:gd name="T41" fmla="*/ 5507530 h 293328"/>
              <a:gd name="T42" fmla="*/ 3383445 w 293327"/>
              <a:gd name="T43" fmla="*/ 3786598 h 293328"/>
              <a:gd name="T44" fmla="*/ 4951088 w 293327"/>
              <a:gd name="T45" fmla="*/ 5181596 h 293328"/>
              <a:gd name="T46" fmla="*/ 3383445 w 293327"/>
              <a:gd name="T47" fmla="*/ 3460617 h 293328"/>
              <a:gd name="T48" fmla="*/ 5970084 w 293327"/>
              <a:gd name="T49" fmla="*/ 5181596 h 293328"/>
              <a:gd name="T50" fmla="*/ 6780043 w 293327"/>
              <a:gd name="T51" fmla="*/ 10487700 h 293328"/>
              <a:gd name="T52" fmla="*/ 6623220 w 293327"/>
              <a:gd name="T53" fmla="*/ 10657173 h 293328"/>
              <a:gd name="T54" fmla="*/ 39158 w 293327"/>
              <a:gd name="T55" fmla="*/ 10605053 h 293328"/>
              <a:gd name="T56" fmla="*/ 653138 w 293327"/>
              <a:gd name="T57" fmla="*/ 5325002 h 293328"/>
              <a:gd name="T58" fmla="*/ 1515406 w 293327"/>
              <a:gd name="T59" fmla="*/ 5181596 h 293328"/>
              <a:gd name="T60" fmla="*/ 6823927 w 293327"/>
              <a:gd name="T61" fmla="*/ 326867 h 293328"/>
              <a:gd name="T62" fmla="*/ 5266850 w 293327"/>
              <a:gd name="T63" fmla="*/ 2157483 h 293328"/>
              <a:gd name="T64" fmla="*/ 8393994 w 293327"/>
              <a:gd name="T65" fmla="*/ 1895931 h 293328"/>
              <a:gd name="T66" fmla="*/ 6823927 w 293327"/>
              <a:gd name="T67" fmla="*/ 0 h 293328"/>
              <a:gd name="T68" fmla="*/ 8721089 w 293327"/>
              <a:gd name="T69" fmla="*/ 2157483 h 293328"/>
              <a:gd name="T70" fmla="*/ 9794012 w 293327"/>
              <a:gd name="T71" fmla="*/ 2301333 h 293328"/>
              <a:gd name="T72" fmla="*/ 10618320 w 293327"/>
              <a:gd name="T73" fmla="*/ 9322855 h 293328"/>
              <a:gd name="T74" fmla="*/ 7098646 w 293327"/>
              <a:gd name="T75" fmla="*/ 9388255 h 293328"/>
              <a:gd name="T76" fmla="*/ 7098646 w 293327"/>
              <a:gd name="T77" fmla="*/ 9061388 h 293328"/>
              <a:gd name="T78" fmla="*/ 10160357 w 293327"/>
              <a:gd name="T79" fmla="*/ 7871491 h 293328"/>
              <a:gd name="T80" fmla="*/ 6745385 w 293327"/>
              <a:gd name="T81" fmla="*/ 7701477 h 293328"/>
              <a:gd name="T82" fmla="*/ 10121102 w 293327"/>
              <a:gd name="T83" fmla="*/ 7544584 h 293328"/>
              <a:gd name="T84" fmla="*/ 8721089 w 293327"/>
              <a:gd name="T85" fmla="*/ 2484348 h 293328"/>
              <a:gd name="T86" fmla="*/ 8551042 w 293327"/>
              <a:gd name="T87" fmla="*/ 3347336 h 293328"/>
              <a:gd name="T88" fmla="*/ 8393994 w 293327"/>
              <a:gd name="T89" fmla="*/ 2484348 h 293328"/>
              <a:gd name="T90" fmla="*/ 5266850 w 293327"/>
              <a:gd name="T91" fmla="*/ 3177369 h 293328"/>
              <a:gd name="T92" fmla="*/ 4939746 w 293327"/>
              <a:gd name="T93" fmla="*/ 3177369 h 293328"/>
              <a:gd name="T94" fmla="*/ 4167856 w 293327"/>
              <a:gd name="T95" fmla="*/ 2484348 h 293328"/>
              <a:gd name="T96" fmla="*/ 3893078 w 293327"/>
              <a:gd name="T97" fmla="*/ 3347336 h 293328"/>
              <a:gd name="T98" fmla="*/ 3866909 w 293327"/>
              <a:gd name="T99" fmla="*/ 2301333 h 293328"/>
              <a:gd name="T100" fmla="*/ 4939746 w 293327"/>
              <a:gd name="T101" fmla="*/ 2157483 h 293328"/>
              <a:gd name="T102" fmla="*/ 6823927 w 293327"/>
              <a:gd name="T103" fmla="*/ 0 h 29332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93327" h="293328">
                <a:moveTo>
                  <a:pt x="117475" y="240846"/>
                </a:moveTo>
                <a:cubicBezTo>
                  <a:pt x="111980" y="240846"/>
                  <a:pt x="107584" y="245201"/>
                  <a:pt x="107584" y="250644"/>
                </a:cubicBezTo>
                <a:cubicBezTo>
                  <a:pt x="107584" y="256086"/>
                  <a:pt x="111980" y="260441"/>
                  <a:pt x="117475" y="260441"/>
                </a:cubicBezTo>
                <a:cubicBezTo>
                  <a:pt x="122604" y="260441"/>
                  <a:pt x="127366" y="256086"/>
                  <a:pt x="127366" y="250644"/>
                </a:cubicBezTo>
                <a:cubicBezTo>
                  <a:pt x="127366" y="245201"/>
                  <a:pt x="122604" y="240846"/>
                  <a:pt x="117475" y="240846"/>
                </a:cubicBezTo>
                <a:close/>
                <a:moveTo>
                  <a:pt x="117475" y="231775"/>
                </a:moveTo>
                <a:cubicBezTo>
                  <a:pt x="127733" y="231775"/>
                  <a:pt x="136159" y="240121"/>
                  <a:pt x="136159" y="250644"/>
                </a:cubicBezTo>
                <a:cubicBezTo>
                  <a:pt x="136159" y="260804"/>
                  <a:pt x="127733" y="269512"/>
                  <a:pt x="117475" y="269512"/>
                </a:cubicBezTo>
                <a:cubicBezTo>
                  <a:pt x="106851" y="269512"/>
                  <a:pt x="98425" y="260804"/>
                  <a:pt x="98425" y="250644"/>
                </a:cubicBezTo>
                <a:cubicBezTo>
                  <a:pt x="98425" y="240121"/>
                  <a:pt x="106851" y="231775"/>
                  <a:pt x="117475" y="231775"/>
                </a:cubicBezTo>
                <a:close/>
                <a:moveTo>
                  <a:pt x="68080" y="191354"/>
                </a:moveTo>
                <a:cubicBezTo>
                  <a:pt x="62638" y="191354"/>
                  <a:pt x="58283" y="195751"/>
                  <a:pt x="58283" y="201246"/>
                </a:cubicBezTo>
                <a:cubicBezTo>
                  <a:pt x="58283" y="206741"/>
                  <a:pt x="62638" y="211503"/>
                  <a:pt x="68080" y="211503"/>
                </a:cubicBezTo>
                <a:cubicBezTo>
                  <a:pt x="73523" y="211503"/>
                  <a:pt x="77878" y="206741"/>
                  <a:pt x="77878" y="201246"/>
                </a:cubicBezTo>
                <a:cubicBezTo>
                  <a:pt x="77878" y="195751"/>
                  <a:pt x="73523" y="191354"/>
                  <a:pt x="68080" y="191354"/>
                </a:cubicBezTo>
                <a:close/>
                <a:moveTo>
                  <a:pt x="125111" y="187176"/>
                </a:moveTo>
                <a:cubicBezTo>
                  <a:pt x="126902" y="185737"/>
                  <a:pt x="129409" y="185737"/>
                  <a:pt x="131559" y="187176"/>
                </a:cubicBezTo>
                <a:cubicBezTo>
                  <a:pt x="132992" y="188976"/>
                  <a:pt x="132992" y="191854"/>
                  <a:pt x="131559" y="193653"/>
                </a:cubicBezTo>
                <a:lnTo>
                  <a:pt x="60626" y="264901"/>
                </a:lnTo>
                <a:cubicBezTo>
                  <a:pt x="59552" y="265980"/>
                  <a:pt x="58477" y="266340"/>
                  <a:pt x="57402" y="266340"/>
                </a:cubicBezTo>
                <a:cubicBezTo>
                  <a:pt x="56328" y="266340"/>
                  <a:pt x="54895" y="265980"/>
                  <a:pt x="54178" y="264901"/>
                </a:cubicBezTo>
                <a:cubicBezTo>
                  <a:pt x="52387" y="263102"/>
                  <a:pt x="52387" y="260223"/>
                  <a:pt x="54178" y="258784"/>
                </a:cubicBezTo>
                <a:lnTo>
                  <a:pt x="125111" y="187176"/>
                </a:lnTo>
                <a:close/>
                <a:moveTo>
                  <a:pt x="68080" y="182562"/>
                </a:moveTo>
                <a:cubicBezTo>
                  <a:pt x="78240" y="182562"/>
                  <a:pt x="86949" y="190988"/>
                  <a:pt x="86949" y="201246"/>
                </a:cubicBezTo>
                <a:cubicBezTo>
                  <a:pt x="86949" y="211870"/>
                  <a:pt x="78240" y="220296"/>
                  <a:pt x="68080" y="220296"/>
                </a:cubicBezTo>
                <a:cubicBezTo>
                  <a:pt x="57558" y="220296"/>
                  <a:pt x="49212" y="211870"/>
                  <a:pt x="49212" y="201246"/>
                </a:cubicBezTo>
                <a:cubicBezTo>
                  <a:pt x="49212" y="190988"/>
                  <a:pt x="57558" y="182562"/>
                  <a:pt x="68080" y="182562"/>
                </a:cubicBezTo>
                <a:close/>
                <a:moveTo>
                  <a:pt x="26247" y="151588"/>
                </a:moveTo>
                <a:lnTo>
                  <a:pt x="9348" y="284357"/>
                </a:lnTo>
                <a:lnTo>
                  <a:pt x="177258" y="284357"/>
                </a:lnTo>
                <a:lnTo>
                  <a:pt x="160359" y="151588"/>
                </a:lnTo>
                <a:lnTo>
                  <a:pt x="145258" y="151588"/>
                </a:lnTo>
                <a:lnTo>
                  <a:pt x="145258" y="164864"/>
                </a:lnTo>
                <a:cubicBezTo>
                  <a:pt x="145258" y="167376"/>
                  <a:pt x="143101" y="169171"/>
                  <a:pt x="140943" y="169171"/>
                </a:cubicBezTo>
                <a:cubicBezTo>
                  <a:pt x="138426" y="169171"/>
                  <a:pt x="136269" y="167376"/>
                  <a:pt x="136269" y="164864"/>
                </a:cubicBezTo>
                <a:lnTo>
                  <a:pt x="136269" y="151588"/>
                </a:lnTo>
                <a:lnTo>
                  <a:pt x="50337" y="151588"/>
                </a:lnTo>
                <a:lnTo>
                  <a:pt x="50337" y="164864"/>
                </a:lnTo>
                <a:cubicBezTo>
                  <a:pt x="50337" y="167376"/>
                  <a:pt x="48179" y="169171"/>
                  <a:pt x="46022" y="169171"/>
                </a:cubicBezTo>
                <a:cubicBezTo>
                  <a:pt x="43505" y="169171"/>
                  <a:pt x="41708" y="167376"/>
                  <a:pt x="41708" y="164864"/>
                </a:cubicBezTo>
                <a:lnTo>
                  <a:pt x="41708" y="151588"/>
                </a:lnTo>
                <a:lnTo>
                  <a:pt x="26247" y="151588"/>
                </a:lnTo>
                <a:close/>
                <a:moveTo>
                  <a:pt x="93123" y="104221"/>
                </a:moveTo>
                <a:cubicBezTo>
                  <a:pt x="71191" y="104221"/>
                  <a:pt x="52854" y="121086"/>
                  <a:pt x="50696" y="142617"/>
                </a:cubicBezTo>
                <a:lnTo>
                  <a:pt x="136269" y="142617"/>
                </a:lnTo>
                <a:cubicBezTo>
                  <a:pt x="133752" y="121086"/>
                  <a:pt x="115415" y="104221"/>
                  <a:pt x="93123" y="104221"/>
                </a:cubicBezTo>
                <a:close/>
                <a:moveTo>
                  <a:pt x="93123" y="95250"/>
                </a:moveTo>
                <a:cubicBezTo>
                  <a:pt x="120449" y="95250"/>
                  <a:pt x="142741" y="116063"/>
                  <a:pt x="144898" y="142617"/>
                </a:cubicBezTo>
                <a:lnTo>
                  <a:pt x="164314" y="142617"/>
                </a:lnTo>
                <a:cubicBezTo>
                  <a:pt x="166831" y="142617"/>
                  <a:pt x="168629" y="144411"/>
                  <a:pt x="168988" y="146564"/>
                </a:cubicBezTo>
                <a:lnTo>
                  <a:pt x="186606" y="288663"/>
                </a:lnTo>
                <a:cubicBezTo>
                  <a:pt x="186966" y="289740"/>
                  <a:pt x="186606" y="291175"/>
                  <a:pt x="185527" y="291893"/>
                </a:cubicBezTo>
                <a:cubicBezTo>
                  <a:pt x="184808" y="292969"/>
                  <a:pt x="183370" y="293328"/>
                  <a:pt x="182291" y="293328"/>
                </a:cubicBezTo>
                <a:lnTo>
                  <a:pt x="4314" y="293328"/>
                </a:lnTo>
                <a:cubicBezTo>
                  <a:pt x="3236" y="293328"/>
                  <a:pt x="2157" y="292969"/>
                  <a:pt x="1079" y="291893"/>
                </a:cubicBezTo>
                <a:cubicBezTo>
                  <a:pt x="359" y="291175"/>
                  <a:pt x="0" y="289740"/>
                  <a:pt x="0" y="288663"/>
                </a:cubicBezTo>
                <a:lnTo>
                  <a:pt x="17977" y="146564"/>
                </a:lnTo>
                <a:cubicBezTo>
                  <a:pt x="18337" y="144411"/>
                  <a:pt x="20135" y="142617"/>
                  <a:pt x="22292" y="142617"/>
                </a:cubicBezTo>
                <a:lnTo>
                  <a:pt x="41708" y="142617"/>
                </a:lnTo>
                <a:cubicBezTo>
                  <a:pt x="44224" y="116063"/>
                  <a:pt x="66157" y="95250"/>
                  <a:pt x="93123" y="95250"/>
                </a:cubicBezTo>
                <a:close/>
                <a:moveTo>
                  <a:pt x="187814" y="8997"/>
                </a:moveTo>
                <a:cubicBezTo>
                  <a:pt x="164046" y="8997"/>
                  <a:pt x="144960" y="28431"/>
                  <a:pt x="144960" y="52184"/>
                </a:cubicBezTo>
                <a:lnTo>
                  <a:pt x="144960" y="59382"/>
                </a:lnTo>
                <a:lnTo>
                  <a:pt x="231027" y="59382"/>
                </a:lnTo>
                <a:lnTo>
                  <a:pt x="231027" y="52184"/>
                </a:lnTo>
                <a:cubicBezTo>
                  <a:pt x="231027" y="28431"/>
                  <a:pt x="211941" y="8997"/>
                  <a:pt x="187814" y="8997"/>
                </a:cubicBezTo>
                <a:close/>
                <a:moveTo>
                  <a:pt x="187814" y="0"/>
                </a:moveTo>
                <a:cubicBezTo>
                  <a:pt x="216623" y="0"/>
                  <a:pt x="240030" y="23393"/>
                  <a:pt x="240030" y="52184"/>
                </a:cubicBezTo>
                <a:lnTo>
                  <a:pt x="240030" y="59382"/>
                </a:lnTo>
                <a:lnTo>
                  <a:pt x="265238" y="59382"/>
                </a:lnTo>
                <a:cubicBezTo>
                  <a:pt x="267399" y="59382"/>
                  <a:pt x="269199" y="61182"/>
                  <a:pt x="269560" y="63341"/>
                </a:cubicBezTo>
                <a:lnTo>
                  <a:pt x="293327" y="253004"/>
                </a:lnTo>
                <a:cubicBezTo>
                  <a:pt x="293327" y="254443"/>
                  <a:pt x="292967" y="255523"/>
                  <a:pt x="292247" y="256603"/>
                </a:cubicBezTo>
                <a:cubicBezTo>
                  <a:pt x="291526" y="257682"/>
                  <a:pt x="290086" y="258402"/>
                  <a:pt x="288646" y="258402"/>
                </a:cubicBezTo>
                <a:lnTo>
                  <a:pt x="195376" y="258402"/>
                </a:lnTo>
                <a:cubicBezTo>
                  <a:pt x="192855" y="258402"/>
                  <a:pt x="190695" y="255883"/>
                  <a:pt x="190695" y="253724"/>
                </a:cubicBezTo>
                <a:cubicBezTo>
                  <a:pt x="190695" y="251204"/>
                  <a:pt x="192855" y="249405"/>
                  <a:pt x="195376" y="249405"/>
                </a:cubicBezTo>
                <a:lnTo>
                  <a:pt x="283964" y="249405"/>
                </a:lnTo>
                <a:lnTo>
                  <a:pt x="279643" y="216655"/>
                </a:lnTo>
                <a:lnTo>
                  <a:pt x="190335" y="216655"/>
                </a:lnTo>
                <a:cubicBezTo>
                  <a:pt x="187814" y="216655"/>
                  <a:pt x="185653" y="214855"/>
                  <a:pt x="185653" y="211976"/>
                </a:cubicBezTo>
                <a:cubicBezTo>
                  <a:pt x="185653" y="209817"/>
                  <a:pt x="187814" y="207657"/>
                  <a:pt x="190335" y="207657"/>
                </a:cubicBezTo>
                <a:lnTo>
                  <a:pt x="278562" y="207657"/>
                </a:lnTo>
                <a:lnTo>
                  <a:pt x="261277" y="68379"/>
                </a:lnTo>
                <a:lnTo>
                  <a:pt x="240030" y="68379"/>
                </a:lnTo>
                <a:lnTo>
                  <a:pt x="240030" y="87454"/>
                </a:lnTo>
                <a:cubicBezTo>
                  <a:pt x="240030" y="90333"/>
                  <a:pt x="237870" y="92132"/>
                  <a:pt x="235349" y="92132"/>
                </a:cubicBezTo>
                <a:cubicBezTo>
                  <a:pt x="232828" y="92132"/>
                  <a:pt x="231027" y="90333"/>
                  <a:pt x="231027" y="87454"/>
                </a:cubicBezTo>
                <a:lnTo>
                  <a:pt x="231027" y="68379"/>
                </a:lnTo>
                <a:lnTo>
                  <a:pt x="144960" y="68379"/>
                </a:lnTo>
                <a:lnTo>
                  <a:pt x="144960" y="87454"/>
                </a:lnTo>
                <a:cubicBezTo>
                  <a:pt x="144960" y="90333"/>
                  <a:pt x="142800" y="92132"/>
                  <a:pt x="140639" y="92132"/>
                </a:cubicBezTo>
                <a:cubicBezTo>
                  <a:pt x="138118" y="92132"/>
                  <a:pt x="135957" y="90333"/>
                  <a:pt x="135957" y="87454"/>
                </a:cubicBezTo>
                <a:lnTo>
                  <a:pt x="135957" y="68379"/>
                </a:lnTo>
                <a:lnTo>
                  <a:pt x="114711" y="68379"/>
                </a:lnTo>
                <a:lnTo>
                  <a:pt x="112190" y="88173"/>
                </a:lnTo>
                <a:cubicBezTo>
                  <a:pt x="111830" y="90693"/>
                  <a:pt x="109669" y="92132"/>
                  <a:pt x="107148" y="92132"/>
                </a:cubicBezTo>
                <a:cubicBezTo>
                  <a:pt x="104628" y="91772"/>
                  <a:pt x="103187" y="89613"/>
                  <a:pt x="103547" y="87094"/>
                </a:cubicBezTo>
                <a:lnTo>
                  <a:pt x="106428" y="63341"/>
                </a:lnTo>
                <a:cubicBezTo>
                  <a:pt x="106788" y="61182"/>
                  <a:pt x="108589" y="59382"/>
                  <a:pt x="110750" y="59382"/>
                </a:cubicBezTo>
                <a:lnTo>
                  <a:pt x="135957" y="59382"/>
                </a:lnTo>
                <a:lnTo>
                  <a:pt x="135957" y="52184"/>
                </a:lnTo>
                <a:cubicBezTo>
                  <a:pt x="135957" y="23393"/>
                  <a:pt x="159365" y="0"/>
                  <a:pt x="1878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4" name="Freeform 939">
            <a:extLst>
              <a:ext uri="{FF2B5EF4-FFF2-40B4-BE49-F238E27FC236}">
                <a16:creationId xmlns:a16="http://schemas.microsoft.com/office/drawing/2014/main" id="{B708F14C-FED4-0C4F-9C4C-C0075516BC2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788047" y="1863463"/>
            <a:ext cx="615907" cy="615907"/>
          </a:xfrm>
          <a:custGeom>
            <a:avLst/>
            <a:gdLst>
              <a:gd name="T0" fmla="*/ 3011771 w 293098"/>
              <a:gd name="T1" fmla="*/ 7671040 h 293328"/>
              <a:gd name="T2" fmla="*/ 2676123 w 293098"/>
              <a:gd name="T3" fmla="*/ 7671040 h 293328"/>
              <a:gd name="T4" fmla="*/ 2309547 w 293098"/>
              <a:gd name="T5" fmla="*/ 5317185 h 293328"/>
              <a:gd name="T6" fmla="*/ 3363275 w 293098"/>
              <a:gd name="T7" fmla="*/ 8138882 h 293328"/>
              <a:gd name="T8" fmla="*/ 2309547 w 293098"/>
              <a:gd name="T9" fmla="*/ 5317185 h 293328"/>
              <a:gd name="T10" fmla="*/ 5022963 w 293098"/>
              <a:gd name="T11" fmla="*/ 2025314 h 293328"/>
              <a:gd name="T12" fmla="*/ 4179952 w 293098"/>
              <a:gd name="T13" fmla="*/ 4481167 h 293328"/>
              <a:gd name="T14" fmla="*/ 3692527 w 293098"/>
              <a:gd name="T15" fmla="*/ 8138882 h 293328"/>
              <a:gd name="T16" fmla="*/ 7538815 w 293098"/>
              <a:gd name="T17" fmla="*/ 8138882 h 293328"/>
              <a:gd name="T18" fmla="*/ 7920842 w 293098"/>
              <a:gd name="T19" fmla="*/ 7446510 h 293328"/>
              <a:gd name="T20" fmla="*/ 8026205 w 293098"/>
              <a:gd name="T21" fmla="*/ 7211383 h 293328"/>
              <a:gd name="T22" fmla="*/ 8276464 w 293098"/>
              <a:gd name="T23" fmla="*/ 6453713 h 293328"/>
              <a:gd name="T24" fmla="*/ 8302807 w 293098"/>
              <a:gd name="T25" fmla="*/ 6205512 h 293328"/>
              <a:gd name="T26" fmla="*/ 8250135 w 293098"/>
              <a:gd name="T27" fmla="*/ 5500129 h 293328"/>
              <a:gd name="T28" fmla="*/ 8250135 w 293098"/>
              <a:gd name="T29" fmla="*/ 5173504 h 293328"/>
              <a:gd name="T30" fmla="*/ 8092095 w 293098"/>
              <a:gd name="T31" fmla="*/ 4376701 h 293328"/>
              <a:gd name="T32" fmla="*/ 5971389 w 293098"/>
              <a:gd name="T33" fmla="*/ 4311343 h 293328"/>
              <a:gd name="T34" fmla="*/ 6050359 w 293098"/>
              <a:gd name="T35" fmla="*/ 3057301 h 293328"/>
              <a:gd name="T36" fmla="*/ 5391801 w 293098"/>
              <a:gd name="T37" fmla="*/ 1685660 h 293328"/>
              <a:gd name="T38" fmla="*/ 6300653 w 293098"/>
              <a:gd name="T39" fmla="*/ 4050098 h 293328"/>
              <a:gd name="T40" fmla="*/ 8776992 w 293098"/>
              <a:gd name="T41" fmla="*/ 4768612 h 293328"/>
              <a:gd name="T42" fmla="*/ 8829705 w 293098"/>
              <a:gd name="T43" fmla="*/ 5839741 h 293328"/>
              <a:gd name="T44" fmla="*/ 8737523 w 293098"/>
              <a:gd name="T45" fmla="*/ 6767227 h 293328"/>
              <a:gd name="T46" fmla="*/ 8302807 w 293098"/>
              <a:gd name="T47" fmla="*/ 7681658 h 293328"/>
              <a:gd name="T48" fmla="*/ 7512500 w 293098"/>
              <a:gd name="T49" fmla="*/ 8465448 h 293328"/>
              <a:gd name="T50" fmla="*/ 1545513 w 293098"/>
              <a:gd name="T51" fmla="*/ 8308702 h 293328"/>
              <a:gd name="T52" fmla="*/ 1980236 w 293098"/>
              <a:gd name="T53" fmla="*/ 8138882 h 293328"/>
              <a:gd name="T54" fmla="*/ 636641 w 293098"/>
              <a:gd name="T55" fmla="*/ 5317185 h 293328"/>
              <a:gd name="T56" fmla="*/ 636641 w 293098"/>
              <a:gd name="T57" fmla="*/ 5003760 h 293328"/>
              <a:gd name="T58" fmla="*/ 3942868 w 293098"/>
              <a:gd name="T59" fmla="*/ 4272152 h 293328"/>
              <a:gd name="T60" fmla="*/ 4667318 w 293098"/>
              <a:gd name="T61" fmla="*/ 1946951 h 293328"/>
              <a:gd name="T62" fmla="*/ 5391801 w 293098"/>
              <a:gd name="T63" fmla="*/ 1685660 h 293328"/>
              <a:gd name="T64" fmla="*/ 328914 w 293098"/>
              <a:gd name="T65" fmla="*/ 5328636 h 293328"/>
              <a:gd name="T66" fmla="*/ 7960206 w 293098"/>
              <a:gd name="T67" fmla="*/ 9638465 h 293328"/>
              <a:gd name="T68" fmla="*/ 10341641 w 293098"/>
              <a:gd name="T69" fmla="*/ 10265362 h 293328"/>
              <a:gd name="T70" fmla="*/ 9696987 w 293098"/>
              <a:gd name="T71" fmla="*/ 7901406 h 293328"/>
              <a:gd name="T72" fmla="*/ 5368217 w 293098"/>
              <a:gd name="T73" fmla="*/ 326516 h 293328"/>
              <a:gd name="T74" fmla="*/ 10736365 w 293098"/>
              <a:gd name="T75" fmla="*/ 5328636 h 293328"/>
              <a:gd name="T76" fmla="*/ 10736365 w 293098"/>
              <a:gd name="T77" fmla="*/ 10448194 h 293328"/>
              <a:gd name="T78" fmla="*/ 10578499 w 293098"/>
              <a:gd name="T79" fmla="*/ 10657173 h 293328"/>
              <a:gd name="T80" fmla="*/ 8078583 w 293098"/>
              <a:gd name="T81" fmla="*/ 9938848 h 293328"/>
              <a:gd name="T82" fmla="*/ 0 w 293098"/>
              <a:gd name="T83" fmla="*/ 5328636 h 29332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93098" h="293328">
                <a:moveTo>
                  <a:pt x="77421" y="206375"/>
                </a:moveTo>
                <a:cubicBezTo>
                  <a:pt x="79986" y="206375"/>
                  <a:pt x="82184" y="208573"/>
                  <a:pt x="82184" y="211138"/>
                </a:cubicBezTo>
                <a:cubicBezTo>
                  <a:pt x="82184" y="213702"/>
                  <a:pt x="79986" y="215534"/>
                  <a:pt x="77421" y="215534"/>
                </a:cubicBezTo>
                <a:cubicBezTo>
                  <a:pt x="74857" y="215534"/>
                  <a:pt x="73025" y="213702"/>
                  <a:pt x="73025" y="211138"/>
                </a:cubicBezTo>
                <a:cubicBezTo>
                  <a:pt x="73025" y="208573"/>
                  <a:pt x="74857" y="206375"/>
                  <a:pt x="77421" y="206375"/>
                </a:cubicBezTo>
                <a:close/>
                <a:moveTo>
                  <a:pt x="63021" y="146351"/>
                </a:moveTo>
                <a:lnTo>
                  <a:pt x="63021" y="224014"/>
                </a:lnTo>
                <a:lnTo>
                  <a:pt x="91776" y="224014"/>
                </a:lnTo>
                <a:lnTo>
                  <a:pt x="91776" y="146351"/>
                </a:lnTo>
                <a:lnTo>
                  <a:pt x="63021" y="146351"/>
                </a:lnTo>
                <a:close/>
                <a:moveTo>
                  <a:pt x="146769" y="55026"/>
                </a:moveTo>
                <a:cubicBezTo>
                  <a:pt x="142096" y="55026"/>
                  <a:pt x="138861" y="55385"/>
                  <a:pt x="137064" y="55745"/>
                </a:cubicBezTo>
                <a:cubicBezTo>
                  <a:pt x="138502" y="63655"/>
                  <a:pt x="141018" y="80554"/>
                  <a:pt x="138502" y="88464"/>
                </a:cubicBezTo>
                <a:cubicBezTo>
                  <a:pt x="133829" y="102127"/>
                  <a:pt x="123046" y="113992"/>
                  <a:pt x="114061" y="123340"/>
                </a:cubicBezTo>
                <a:cubicBezTo>
                  <a:pt x="107591" y="130531"/>
                  <a:pt x="100761" y="137722"/>
                  <a:pt x="100761" y="142037"/>
                </a:cubicBezTo>
                <a:lnTo>
                  <a:pt x="100761" y="224014"/>
                </a:lnTo>
                <a:lnTo>
                  <a:pt x="204997" y="224014"/>
                </a:lnTo>
                <a:cubicBezTo>
                  <a:pt x="205357" y="224014"/>
                  <a:pt x="205357" y="224014"/>
                  <a:pt x="205716" y="224014"/>
                </a:cubicBezTo>
                <a:cubicBezTo>
                  <a:pt x="212545" y="223295"/>
                  <a:pt x="217577" y="217901"/>
                  <a:pt x="217577" y="211430"/>
                </a:cubicBezTo>
                <a:cubicBezTo>
                  <a:pt x="217577" y="209272"/>
                  <a:pt x="217218" y="207115"/>
                  <a:pt x="216140" y="204958"/>
                </a:cubicBezTo>
                <a:cubicBezTo>
                  <a:pt x="215421" y="203879"/>
                  <a:pt x="215421" y="202441"/>
                  <a:pt x="216140" y="201003"/>
                </a:cubicBezTo>
                <a:cubicBezTo>
                  <a:pt x="216499" y="199924"/>
                  <a:pt x="217577" y="198845"/>
                  <a:pt x="219015" y="198486"/>
                </a:cubicBezTo>
                <a:cubicBezTo>
                  <a:pt x="225126" y="197407"/>
                  <a:pt x="229439" y="192014"/>
                  <a:pt x="229439" y="186261"/>
                </a:cubicBezTo>
                <a:cubicBezTo>
                  <a:pt x="229439" y="183025"/>
                  <a:pt x="228361" y="179789"/>
                  <a:pt x="225844" y="177632"/>
                </a:cubicBezTo>
                <a:cubicBezTo>
                  <a:pt x="225126" y="176553"/>
                  <a:pt x="224766" y="175475"/>
                  <a:pt x="224766" y="174036"/>
                </a:cubicBezTo>
                <a:cubicBezTo>
                  <a:pt x="224766" y="172598"/>
                  <a:pt x="225485" y="171520"/>
                  <a:pt x="226563" y="170800"/>
                </a:cubicBezTo>
                <a:cubicBezTo>
                  <a:pt x="229798" y="168284"/>
                  <a:pt x="231955" y="164688"/>
                  <a:pt x="231955" y="160733"/>
                </a:cubicBezTo>
                <a:cubicBezTo>
                  <a:pt x="231955" y="154261"/>
                  <a:pt x="228001" y="151385"/>
                  <a:pt x="225126" y="151385"/>
                </a:cubicBezTo>
                <a:cubicBezTo>
                  <a:pt x="222610" y="151385"/>
                  <a:pt x="220812" y="149227"/>
                  <a:pt x="220812" y="146711"/>
                </a:cubicBezTo>
                <a:cubicBezTo>
                  <a:pt x="220812" y="144194"/>
                  <a:pt x="222610" y="142396"/>
                  <a:pt x="225126" y="142396"/>
                </a:cubicBezTo>
                <a:cubicBezTo>
                  <a:pt x="225844" y="142037"/>
                  <a:pt x="230517" y="139520"/>
                  <a:pt x="230517" y="131250"/>
                </a:cubicBezTo>
                <a:cubicBezTo>
                  <a:pt x="230517" y="125138"/>
                  <a:pt x="225485" y="120464"/>
                  <a:pt x="220812" y="120464"/>
                </a:cubicBezTo>
                <a:lnTo>
                  <a:pt x="166538" y="120464"/>
                </a:lnTo>
                <a:cubicBezTo>
                  <a:pt x="165100" y="120464"/>
                  <a:pt x="163662" y="119744"/>
                  <a:pt x="162944" y="118666"/>
                </a:cubicBezTo>
                <a:cubicBezTo>
                  <a:pt x="161865" y="117587"/>
                  <a:pt x="161865" y="116149"/>
                  <a:pt x="162225" y="114711"/>
                </a:cubicBezTo>
                <a:cubicBezTo>
                  <a:pt x="163303" y="110037"/>
                  <a:pt x="166538" y="98172"/>
                  <a:pt x="165100" y="84149"/>
                </a:cubicBezTo>
                <a:cubicBezTo>
                  <a:pt x="163303" y="67610"/>
                  <a:pt x="155755" y="55385"/>
                  <a:pt x="146769" y="55026"/>
                </a:cubicBezTo>
                <a:close/>
                <a:moveTo>
                  <a:pt x="147128" y="46396"/>
                </a:moveTo>
                <a:cubicBezTo>
                  <a:pt x="161146" y="46756"/>
                  <a:pt x="171929" y="61857"/>
                  <a:pt x="173727" y="83430"/>
                </a:cubicBezTo>
                <a:cubicBezTo>
                  <a:pt x="174805" y="94576"/>
                  <a:pt x="173727" y="105003"/>
                  <a:pt x="171929" y="111475"/>
                </a:cubicBezTo>
                <a:lnTo>
                  <a:pt x="220812" y="111475"/>
                </a:lnTo>
                <a:cubicBezTo>
                  <a:pt x="230877" y="111475"/>
                  <a:pt x="239503" y="120823"/>
                  <a:pt x="239503" y="131250"/>
                </a:cubicBezTo>
                <a:cubicBezTo>
                  <a:pt x="239503" y="137722"/>
                  <a:pt x="237346" y="142756"/>
                  <a:pt x="234471" y="146351"/>
                </a:cubicBezTo>
                <a:cubicBezTo>
                  <a:pt x="238065" y="149227"/>
                  <a:pt x="240941" y="154261"/>
                  <a:pt x="240941" y="160733"/>
                </a:cubicBezTo>
                <a:cubicBezTo>
                  <a:pt x="240941" y="165767"/>
                  <a:pt x="238784" y="170800"/>
                  <a:pt x="235190" y="175115"/>
                </a:cubicBezTo>
                <a:cubicBezTo>
                  <a:pt x="237346" y="178351"/>
                  <a:pt x="238425" y="181946"/>
                  <a:pt x="238425" y="186261"/>
                </a:cubicBezTo>
                <a:cubicBezTo>
                  <a:pt x="238425" y="194531"/>
                  <a:pt x="233393" y="202081"/>
                  <a:pt x="225844" y="205677"/>
                </a:cubicBezTo>
                <a:cubicBezTo>
                  <a:pt x="226204" y="207475"/>
                  <a:pt x="226563" y="209272"/>
                  <a:pt x="226563" y="211430"/>
                </a:cubicBezTo>
                <a:cubicBezTo>
                  <a:pt x="226563" y="222576"/>
                  <a:pt x="218296" y="231564"/>
                  <a:pt x="206435" y="232643"/>
                </a:cubicBezTo>
                <a:cubicBezTo>
                  <a:pt x="206435" y="232643"/>
                  <a:pt x="205716" y="233003"/>
                  <a:pt x="204997" y="233003"/>
                </a:cubicBezTo>
                <a:lnTo>
                  <a:pt x="46846" y="233003"/>
                </a:lnTo>
                <a:cubicBezTo>
                  <a:pt x="44330" y="233003"/>
                  <a:pt x="42173" y="230845"/>
                  <a:pt x="42173" y="228688"/>
                </a:cubicBezTo>
                <a:cubicBezTo>
                  <a:pt x="42173" y="226171"/>
                  <a:pt x="44330" y="224014"/>
                  <a:pt x="46846" y="224014"/>
                </a:cubicBezTo>
                <a:lnTo>
                  <a:pt x="54035" y="224014"/>
                </a:lnTo>
                <a:lnTo>
                  <a:pt x="54035" y="146351"/>
                </a:lnTo>
                <a:lnTo>
                  <a:pt x="17373" y="146351"/>
                </a:lnTo>
                <a:cubicBezTo>
                  <a:pt x="14497" y="146351"/>
                  <a:pt x="12700" y="144553"/>
                  <a:pt x="12700" y="142037"/>
                </a:cubicBezTo>
                <a:cubicBezTo>
                  <a:pt x="12700" y="139520"/>
                  <a:pt x="14497" y="137722"/>
                  <a:pt x="17373" y="137722"/>
                </a:cubicBezTo>
                <a:lnTo>
                  <a:pt x="92854" y="137722"/>
                </a:lnTo>
                <a:cubicBezTo>
                  <a:pt x="94651" y="131250"/>
                  <a:pt x="100761" y="125138"/>
                  <a:pt x="107591" y="117587"/>
                </a:cubicBezTo>
                <a:cubicBezTo>
                  <a:pt x="116217" y="108239"/>
                  <a:pt x="125922" y="97452"/>
                  <a:pt x="129876" y="85587"/>
                </a:cubicBezTo>
                <a:cubicBezTo>
                  <a:pt x="131673" y="80194"/>
                  <a:pt x="129157" y="62936"/>
                  <a:pt x="127360" y="53587"/>
                </a:cubicBezTo>
                <a:cubicBezTo>
                  <a:pt x="127000" y="51790"/>
                  <a:pt x="127719" y="49992"/>
                  <a:pt x="129516" y="48913"/>
                </a:cubicBezTo>
                <a:cubicBezTo>
                  <a:pt x="130235" y="48554"/>
                  <a:pt x="135267" y="46037"/>
                  <a:pt x="147128" y="46396"/>
                </a:cubicBezTo>
                <a:close/>
                <a:moveTo>
                  <a:pt x="146485" y="8987"/>
                </a:moveTo>
                <a:cubicBezTo>
                  <a:pt x="70729" y="8987"/>
                  <a:pt x="8976" y="70816"/>
                  <a:pt x="8976" y="146664"/>
                </a:cubicBezTo>
                <a:cubicBezTo>
                  <a:pt x="8976" y="222871"/>
                  <a:pt x="70729" y="284341"/>
                  <a:pt x="146485" y="284341"/>
                </a:cubicBezTo>
                <a:cubicBezTo>
                  <a:pt x="171617" y="284341"/>
                  <a:pt x="196031" y="277870"/>
                  <a:pt x="217214" y="265289"/>
                </a:cubicBezTo>
                <a:cubicBezTo>
                  <a:pt x="218291" y="264570"/>
                  <a:pt x="219727" y="264211"/>
                  <a:pt x="220804" y="264570"/>
                </a:cubicBezTo>
                <a:lnTo>
                  <a:pt x="282198" y="282544"/>
                </a:lnTo>
                <a:lnTo>
                  <a:pt x="264247" y="221074"/>
                </a:lnTo>
                <a:cubicBezTo>
                  <a:pt x="263888" y="219996"/>
                  <a:pt x="264247" y="218558"/>
                  <a:pt x="264606" y="217479"/>
                </a:cubicBezTo>
                <a:cubicBezTo>
                  <a:pt x="277531" y="196271"/>
                  <a:pt x="283993" y="171827"/>
                  <a:pt x="283993" y="146664"/>
                </a:cubicBezTo>
                <a:cubicBezTo>
                  <a:pt x="283993" y="70816"/>
                  <a:pt x="222599" y="8987"/>
                  <a:pt x="146485" y="8987"/>
                </a:cubicBezTo>
                <a:close/>
                <a:moveTo>
                  <a:pt x="146485" y="0"/>
                </a:moveTo>
                <a:cubicBezTo>
                  <a:pt x="227266" y="0"/>
                  <a:pt x="292969" y="66142"/>
                  <a:pt x="292969" y="146664"/>
                </a:cubicBezTo>
                <a:cubicBezTo>
                  <a:pt x="292969" y="172546"/>
                  <a:pt x="286147" y="198068"/>
                  <a:pt x="273222" y="220355"/>
                </a:cubicBezTo>
                <a:lnTo>
                  <a:pt x="292969" y="287576"/>
                </a:lnTo>
                <a:cubicBezTo>
                  <a:pt x="293328" y="289373"/>
                  <a:pt x="292969" y="291171"/>
                  <a:pt x="291533" y="292249"/>
                </a:cubicBezTo>
                <a:cubicBezTo>
                  <a:pt x="290815" y="292968"/>
                  <a:pt x="289738" y="293328"/>
                  <a:pt x="288661" y="293328"/>
                </a:cubicBezTo>
                <a:cubicBezTo>
                  <a:pt x="287943" y="293328"/>
                  <a:pt x="287584" y="293328"/>
                  <a:pt x="287225" y="293328"/>
                </a:cubicBezTo>
                <a:lnTo>
                  <a:pt x="220445" y="273557"/>
                </a:lnTo>
                <a:cubicBezTo>
                  <a:pt x="197826" y="286498"/>
                  <a:pt x="172694" y="293328"/>
                  <a:pt x="146485" y="293328"/>
                </a:cubicBezTo>
                <a:cubicBezTo>
                  <a:pt x="66061" y="293328"/>
                  <a:pt x="0" y="227545"/>
                  <a:pt x="0" y="146664"/>
                </a:cubicBezTo>
                <a:cubicBezTo>
                  <a:pt x="0" y="66142"/>
                  <a:pt x="66061" y="0"/>
                  <a:pt x="1464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5" name="Freeform 940">
            <a:extLst>
              <a:ext uri="{FF2B5EF4-FFF2-40B4-BE49-F238E27FC236}">
                <a16:creationId xmlns:a16="http://schemas.microsoft.com/office/drawing/2014/main" id="{99C4181A-667B-DC4D-9C66-F7CC62AC562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024917" y="1863463"/>
            <a:ext cx="615907" cy="615907"/>
          </a:xfrm>
          <a:custGeom>
            <a:avLst/>
            <a:gdLst>
              <a:gd name="T0" fmla="*/ 10094907 w 293328"/>
              <a:gd name="T1" fmla="*/ 5511422 h 293328"/>
              <a:gd name="T2" fmla="*/ 4550546 w 293328"/>
              <a:gd name="T3" fmla="*/ 4401261 h 293328"/>
              <a:gd name="T4" fmla="*/ 4184428 w 293328"/>
              <a:gd name="T5" fmla="*/ 5798781 h 293328"/>
              <a:gd name="T6" fmla="*/ 5400559 w 293328"/>
              <a:gd name="T7" fmla="*/ 6582348 h 293328"/>
              <a:gd name="T8" fmla="*/ 6472759 w 293328"/>
              <a:gd name="T9" fmla="*/ 5798781 h 293328"/>
              <a:gd name="T10" fmla="*/ 6119705 w 293328"/>
              <a:gd name="T11" fmla="*/ 4401261 h 293328"/>
              <a:gd name="T12" fmla="*/ 5321798 w 293328"/>
              <a:gd name="T13" fmla="*/ 1095835 h 293328"/>
              <a:gd name="T14" fmla="*/ 6224538 w 293328"/>
              <a:gd name="T15" fmla="*/ 1515135 h 293328"/>
              <a:gd name="T16" fmla="*/ 7258088 w 293328"/>
              <a:gd name="T17" fmla="*/ 1764202 h 293328"/>
              <a:gd name="T18" fmla="*/ 7859976 w 293328"/>
              <a:gd name="T19" fmla="*/ 2157309 h 293328"/>
              <a:gd name="T20" fmla="*/ 8461775 w 293328"/>
              <a:gd name="T21" fmla="*/ 3022167 h 293328"/>
              <a:gd name="T22" fmla="*/ 9207529 w 293328"/>
              <a:gd name="T23" fmla="*/ 3703596 h 293328"/>
              <a:gd name="T24" fmla="*/ 9168242 w 293328"/>
              <a:gd name="T25" fmla="*/ 4712642 h 293328"/>
              <a:gd name="T26" fmla="*/ 8815000 w 293328"/>
              <a:gd name="T27" fmla="*/ 4267100 h 293328"/>
              <a:gd name="T28" fmla="*/ 8762695 w 293328"/>
              <a:gd name="T29" fmla="*/ 3677397 h 293328"/>
              <a:gd name="T30" fmla="*/ 8147770 w 293328"/>
              <a:gd name="T31" fmla="*/ 2773181 h 293328"/>
              <a:gd name="T32" fmla="*/ 7624468 w 293328"/>
              <a:gd name="T33" fmla="*/ 2484890 h 293328"/>
              <a:gd name="T34" fmla="*/ 6800175 w 293328"/>
              <a:gd name="T35" fmla="*/ 1711767 h 293328"/>
              <a:gd name="T36" fmla="*/ 5688134 w 293328"/>
              <a:gd name="T37" fmla="*/ 1685538 h 293328"/>
              <a:gd name="T38" fmla="*/ 5112459 w 293328"/>
              <a:gd name="T39" fmla="*/ 1502117 h 293328"/>
              <a:gd name="T40" fmla="*/ 4039633 w 293328"/>
              <a:gd name="T41" fmla="*/ 1724841 h 293328"/>
              <a:gd name="T42" fmla="*/ 3581696 w 293328"/>
              <a:gd name="T43" fmla="*/ 2104830 h 293328"/>
              <a:gd name="T44" fmla="*/ 2561279 w 293328"/>
              <a:gd name="T45" fmla="*/ 2563511 h 293328"/>
              <a:gd name="T46" fmla="*/ 2103257 w 293328"/>
              <a:gd name="T47" fmla="*/ 3585664 h 293328"/>
              <a:gd name="T48" fmla="*/ 1723820 w 293328"/>
              <a:gd name="T49" fmla="*/ 4044268 h 293328"/>
              <a:gd name="T50" fmla="*/ 1501500 w 293328"/>
              <a:gd name="T51" fmla="*/ 5118887 h 293328"/>
              <a:gd name="T52" fmla="*/ 1684654 w 293328"/>
              <a:gd name="T53" fmla="*/ 5695410 h 293328"/>
              <a:gd name="T54" fmla="*/ 1710818 w 293328"/>
              <a:gd name="T55" fmla="*/ 6822380 h 293328"/>
              <a:gd name="T56" fmla="*/ 2495735 w 293328"/>
              <a:gd name="T57" fmla="*/ 7634848 h 293328"/>
              <a:gd name="T58" fmla="*/ 2770578 w 293328"/>
              <a:gd name="T59" fmla="*/ 8159066 h 293328"/>
              <a:gd name="T60" fmla="*/ 3673264 w 293328"/>
              <a:gd name="T61" fmla="*/ 8774958 h 293328"/>
              <a:gd name="T62" fmla="*/ 4261997 w 293328"/>
              <a:gd name="T63" fmla="*/ 8827318 h 293328"/>
              <a:gd name="T64" fmla="*/ 4706832 w 293328"/>
              <a:gd name="T65" fmla="*/ 9181164 h 293328"/>
              <a:gd name="T66" fmla="*/ 3921927 w 293328"/>
              <a:gd name="T67" fmla="*/ 9272849 h 293328"/>
              <a:gd name="T68" fmla="*/ 3280772 w 293328"/>
              <a:gd name="T69" fmla="*/ 8656988 h 293328"/>
              <a:gd name="T70" fmla="*/ 2338782 w 293328"/>
              <a:gd name="T71" fmla="*/ 8316252 h 293328"/>
              <a:gd name="T72" fmla="*/ 1985501 w 293328"/>
              <a:gd name="T73" fmla="*/ 7359697 h 293328"/>
              <a:gd name="T74" fmla="*/ 1422960 w 293328"/>
              <a:gd name="T75" fmla="*/ 6468575 h 293328"/>
              <a:gd name="T76" fmla="*/ 1279018 w 293328"/>
              <a:gd name="T77" fmla="*/ 5760948 h 293328"/>
              <a:gd name="T78" fmla="*/ 1462171 w 293328"/>
              <a:gd name="T79" fmla="*/ 4712642 h 293328"/>
              <a:gd name="T80" fmla="*/ 1409958 w 293328"/>
              <a:gd name="T81" fmla="*/ 3703596 h 293328"/>
              <a:gd name="T82" fmla="*/ 2168654 w 293328"/>
              <a:gd name="T83" fmla="*/ 3022167 h 293328"/>
              <a:gd name="T84" fmla="*/ 2770578 w 293328"/>
              <a:gd name="T85" fmla="*/ 2157309 h 293328"/>
              <a:gd name="T86" fmla="*/ 3372357 w 293328"/>
              <a:gd name="T87" fmla="*/ 1764202 h 293328"/>
              <a:gd name="T88" fmla="*/ 4405936 w 293328"/>
              <a:gd name="T89" fmla="*/ 1515135 h 293328"/>
              <a:gd name="T90" fmla="*/ 5321798 w 293328"/>
              <a:gd name="T91" fmla="*/ 1095835 h 293328"/>
              <a:gd name="T92" fmla="*/ 5165152 w 293328"/>
              <a:gd name="T93" fmla="*/ 10330664 h 293328"/>
              <a:gd name="T94" fmla="*/ 3792097 w 293328"/>
              <a:gd name="T95" fmla="*/ 7705561 h 293328"/>
              <a:gd name="T96" fmla="*/ 3556700 w 293328"/>
              <a:gd name="T97" fmla="*/ 7535724 h 293328"/>
              <a:gd name="T98" fmla="*/ 2563005 w 293328"/>
              <a:gd name="T99" fmla="*/ 4466614 h 293328"/>
              <a:gd name="T100" fmla="*/ 5178176 w 293328"/>
              <a:gd name="T101" fmla="*/ 2546746 h 293328"/>
              <a:gd name="T102" fmla="*/ 7950382 w 293328"/>
              <a:gd name="T103" fmla="*/ 4349099 h 293328"/>
              <a:gd name="T104" fmla="*/ 6799670 w 293328"/>
              <a:gd name="T105" fmla="*/ 5837939 h 293328"/>
              <a:gd name="T106" fmla="*/ 5335118 w 293328"/>
              <a:gd name="T107" fmla="*/ 326516 h 293328"/>
              <a:gd name="T108" fmla="*/ 10617946 w 293328"/>
              <a:gd name="T109" fmla="*/ 5446145 h 293328"/>
              <a:gd name="T110" fmla="*/ 0 w 293328"/>
              <a:gd name="T111" fmla="*/ 5328636 h 29332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93328" h="293328">
                <a:moveTo>
                  <a:pt x="277852" y="151696"/>
                </a:moveTo>
                <a:cubicBezTo>
                  <a:pt x="210908" y="157088"/>
                  <a:pt x="156922" y="211009"/>
                  <a:pt x="151523" y="277870"/>
                </a:cubicBezTo>
                <a:lnTo>
                  <a:pt x="277852" y="151696"/>
                </a:lnTo>
                <a:close/>
                <a:moveTo>
                  <a:pt x="146844" y="81959"/>
                </a:moveTo>
                <a:lnTo>
                  <a:pt x="128489" y="118625"/>
                </a:lnTo>
                <a:cubicBezTo>
                  <a:pt x="127769" y="120423"/>
                  <a:pt x="126689" y="121141"/>
                  <a:pt x="125249" y="121141"/>
                </a:cubicBezTo>
                <a:lnTo>
                  <a:pt x="84579" y="127252"/>
                </a:lnTo>
                <a:lnTo>
                  <a:pt x="114092" y="155651"/>
                </a:lnTo>
                <a:cubicBezTo>
                  <a:pt x="114812" y="156729"/>
                  <a:pt x="115532" y="158167"/>
                  <a:pt x="115172" y="159605"/>
                </a:cubicBezTo>
                <a:lnTo>
                  <a:pt x="108334" y="200225"/>
                </a:lnTo>
                <a:lnTo>
                  <a:pt x="144685" y="181173"/>
                </a:lnTo>
                <a:cubicBezTo>
                  <a:pt x="145764" y="180454"/>
                  <a:pt x="147204" y="180454"/>
                  <a:pt x="148644" y="181173"/>
                </a:cubicBezTo>
                <a:lnTo>
                  <a:pt x="175997" y="195552"/>
                </a:lnTo>
                <a:cubicBezTo>
                  <a:pt x="178156" y="193035"/>
                  <a:pt x="180316" y="190160"/>
                  <a:pt x="182835" y="188003"/>
                </a:cubicBezTo>
                <a:lnTo>
                  <a:pt x="178156" y="159605"/>
                </a:lnTo>
                <a:cubicBezTo>
                  <a:pt x="177797" y="158167"/>
                  <a:pt x="178516" y="156729"/>
                  <a:pt x="179596" y="155651"/>
                </a:cubicBezTo>
                <a:lnTo>
                  <a:pt x="208749" y="127252"/>
                </a:lnTo>
                <a:lnTo>
                  <a:pt x="168439" y="121141"/>
                </a:lnTo>
                <a:cubicBezTo>
                  <a:pt x="166639" y="121141"/>
                  <a:pt x="165560" y="120423"/>
                  <a:pt x="164840" y="118625"/>
                </a:cubicBezTo>
                <a:lnTo>
                  <a:pt x="146844" y="81959"/>
                </a:lnTo>
                <a:close/>
                <a:moveTo>
                  <a:pt x="146477" y="30162"/>
                </a:moveTo>
                <a:cubicBezTo>
                  <a:pt x="150798" y="30162"/>
                  <a:pt x="155119" y="31965"/>
                  <a:pt x="158360" y="35212"/>
                </a:cubicBezTo>
                <a:lnTo>
                  <a:pt x="162681" y="40261"/>
                </a:lnTo>
                <a:cubicBezTo>
                  <a:pt x="165202" y="42425"/>
                  <a:pt x="168443" y="43147"/>
                  <a:pt x="171324" y="41704"/>
                </a:cubicBezTo>
                <a:lnTo>
                  <a:pt x="177806" y="39179"/>
                </a:lnTo>
                <a:cubicBezTo>
                  <a:pt x="181767" y="37376"/>
                  <a:pt x="186448" y="37015"/>
                  <a:pt x="190769" y="38818"/>
                </a:cubicBezTo>
                <a:cubicBezTo>
                  <a:pt x="195091" y="40622"/>
                  <a:pt x="197972" y="44229"/>
                  <a:pt x="199772" y="48557"/>
                </a:cubicBezTo>
                <a:lnTo>
                  <a:pt x="202293" y="54688"/>
                </a:lnTo>
                <a:cubicBezTo>
                  <a:pt x="203373" y="57574"/>
                  <a:pt x="206254" y="59377"/>
                  <a:pt x="209495" y="59738"/>
                </a:cubicBezTo>
                <a:lnTo>
                  <a:pt x="216337" y="59377"/>
                </a:lnTo>
                <a:cubicBezTo>
                  <a:pt x="220658" y="59377"/>
                  <a:pt x="225339" y="60820"/>
                  <a:pt x="228580" y="64427"/>
                </a:cubicBezTo>
                <a:cubicBezTo>
                  <a:pt x="231461" y="67673"/>
                  <a:pt x="233622" y="72001"/>
                  <a:pt x="233262" y="76329"/>
                </a:cubicBezTo>
                <a:lnTo>
                  <a:pt x="232902" y="83182"/>
                </a:lnTo>
                <a:cubicBezTo>
                  <a:pt x="232902" y="86428"/>
                  <a:pt x="235062" y="89314"/>
                  <a:pt x="237943" y="90396"/>
                </a:cubicBezTo>
                <a:lnTo>
                  <a:pt x="244425" y="92920"/>
                </a:lnTo>
                <a:cubicBezTo>
                  <a:pt x="248386" y="94363"/>
                  <a:pt x="251987" y="97609"/>
                  <a:pt x="253428" y="101937"/>
                </a:cubicBezTo>
                <a:cubicBezTo>
                  <a:pt x="255228" y="105905"/>
                  <a:pt x="255228" y="110954"/>
                  <a:pt x="253428" y="114922"/>
                </a:cubicBezTo>
                <a:lnTo>
                  <a:pt x="250547" y="121414"/>
                </a:lnTo>
                <a:cubicBezTo>
                  <a:pt x="249106" y="123939"/>
                  <a:pt x="249826" y="127546"/>
                  <a:pt x="252347" y="129710"/>
                </a:cubicBezTo>
                <a:cubicBezTo>
                  <a:pt x="254148" y="131513"/>
                  <a:pt x="254148" y="134399"/>
                  <a:pt x="252347" y="136202"/>
                </a:cubicBezTo>
                <a:cubicBezTo>
                  <a:pt x="250907" y="137645"/>
                  <a:pt x="248026" y="138005"/>
                  <a:pt x="246225" y="136202"/>
                </a:cubicBezTo>
                <a:cubicBezTo>
                  <a:pt x="241184" y="131513"/>
                  <a:pt x="239744" y="123939"/>
                  <a:pt x="242624" y="117447"/>
                </a:cubicBezTo>
                <a:lnTo>
                  <a:pt x="245145" y="111315"/>
                </a:lnTo>
                <a:cubicBezTo>
                  <a:pt x="246225" y="109512"/>
                  <a:pt x="246225" y="107348"/>
                  <a:pt x="245145" y="105544"/>
                </a:cubicBezTo>
                <a:cubicBezTo>
                  <a:pt x="244785" y="103380"/>
                  <a:pt x="242984" y="101937"/>
                  <a:pt x="241184" y="101216"/>
                </a:cubicBezTo>
                <a:lnTo>
                  <a:pt x="234702" y="98691"/>
                </a:lnTo>
                <a:cubicBezTo>
                  <a:pt x="228220" y="96167"/>
                  <a:pt x="223899" y="90035"/>
                  <a:pt x="224259" y="82821"/>
                </a:cubicBezTo>
                <a:lnTo>
                  <a:pt x="224259" y="76329"/>
                </a:lnTo>
                <a:cubicBezTo>
                  <a:pt x="224259" y="74165"/>
                  <a:pt x="223539" y="72001"/>
                  <a:pt x="222098" y="70558"/>
                </a:cubicBezTo>
                <a:cubicBezTo>
                  <a:pt x="220658" y="69116"/>
                  <a:pt x="218497" y="68394"/>
                  <a:pt x="216337" y="68394"/>
                </a:cubicBezTo>
                <a:lnTo>
                  <a:pt x="209855" y="68394"/>
                </a:lnTo>
                <a:cubicBezTo>
                  <a:pt x="202653" y="68755"/>
                  <a:pt x="196531" y="64427"/>
                  <a:pt x="194010" y="57934"/>
                </a:cubicBezTo>
                <a:lnTo>
                  <a:pt x="191490" y="51442"/>
                </a:lnTo>
                <a:cubicBezTo>
                  <a:pt x="190769" y="49639"/>
                  <a:pt x="189329" y="47835"/>
                  <a:pt x="187168" y="47114"/>
                </a:cubicBezTo>
                <a:cubicBezTo>
                  <a:pt x="185368" y="46393"/>
                  <a:pt x="183207" y="46393"/>
                  <a:pt x="181407" y="47475"/>
                </a:cubicBezTo>
                <a:lnTo>
                  <a:pt x="174925" y="49999"/>
                </a:lnTo>
                <a:cubicBezTo>
                  <a:pt x="168803" y="52885"/>
                  <a:pt x="161241" y="51442"/>
                  <a:pt x="156560" y="46393"/>
                </a:cubicBezTo>
                <a:lnTo>
                  <a:pt x="151878" y="41343"/>
                </a:lnTo>
                <a:cubicBezTo>
                  <a:pt x="150438" y="39900"/>
                  <a:pt x="148637" y="39179"/>
                  <a:pt x="146477" y="39179"/>
                </a:cubicBezTo>
                <a:cubicBezTo>
                  <a:pt x="144316" y="39179"/>
                  <a:pt x="142155" y="39900"/>
                  <a:pt x="140715" y="41343"/>
                </a:cubicBezTo>
                <a:lnTo>
                  <a:pt x="136034" y="46393"/>
                </a:lnTo>
                <a:cubicBezTo>
                  <a:pt x="131352" y="51442"/>
                  <a:pt x="123790" y="52885"/>
                  <a:pt x="117308" y="49999"/>
                </a:cubicBezTo>
                <a:lnTo>
                  <a:pt x="111186" y="47475"/>
                </a:lnTo>
                <a:cubicBezTo>
                  <a:pt x="109386" y="46393"/>
                  <a:pt x="107225" y="46393"/>
                  <a:pt x="105425" y="47114"/>
                </a:cubicBezTo>
                <a:cubicBezTo>
                  <a:pt x="103264" y="47835"/>
                  <a:pt x="101824" y="49639"/>
                  <a:pt x="101104" y="51442"/>
                </a:cubicBezTo>
                <a:lnTo>
                  <a:pt x="98583" y="57934"/>
                </a:lnTo>
                <a:cubicBezTo>
                  <a:pt x="96062" y="64427"/>
                  <a:pt x="89940" y="68755"/>
                  <a:pt x="82738" y="68394"/>
                </a:cubicBezTo>
                <a:lnTo>
                  <a:pt x="76256" y="68394"/>
                </a:lnTo>
                <a:cubicBezTo>
                  <a:pt x="74096" y="68394"/>
                  <a:pt x="71935" y="69116"/>
                  <a:pt x="70495" y="70558"/>
                </a:cubicBezTo>
                <a:cubicBezTo>
                  <a:pt x="69054" y="72001"/>
                  <a:pt x="68334" y="74165"/>
                  <a:pt x="68334" y="76329"/>
                </a:cubicBezTo>
                <a:lnTo>
                  <a:pt x="68694" y="82821"/>
                </a:lnTo>
                <a:cubicBezTo>
                  <a:pt x="68694" y="90035"/>
                  <a:pt x="64373" y="96167"/>
                  <a:pt x="57891" y="98691"/>
                </a:cubicBezTo>
                <a:lnTo>
                  <a:pt x="51409" y="101216"/>
                </a:lnTo>
                <a:cubicBezTo>
                  <a:pt x="49609" y="101937"/>
                  <a:pt x="47808" y="103380"/>
                  <a:pt x="47088" y="105544"/>
                </a:cubicBezTo>
                <a:cubicBezTo>
                  <a:pt x="46368" y="107348"/>
                  <a:pt x="46368" y="109512"/>
                  <a:pt x="47448" y="111315"/>
                </a:cubicBezTo>
                <a:lnTo>
                  <a:pt x="49969" y="117447"/>
                </a:lnTo>
                <a:cubicBezTo>
                  <a:pt x="52850" y="123939"/>
                  <a:pt x="51409" y="131513"/>
                  <a:pt x="46368" y="136202"/>
                </a:cubicBezTo>
                <a:lnTo>
                  <a:pt x="41326" y="140891"/>
                </a:lnTo>
                <a:cubicBezTo>
                  <a:pt x="39886" y="142334"/>
                  <a:pt x="39166" y="144498"/>
                  <a:pt x="39166" y="146301"/>
                </a:cubicBezTo>
                <a:cubicBezTo>
                  <a:pt x="39166" y="148465"/>
                  <a:pt x="39886" y="150629"/>
                  <a:pt x="41326" y="152072"/>
                </a:cubicBezTo>
                <a:lnTo>
                  <a:pt x="46368" y="156761"/>
                </a:lnTo>
                <a:cubicBezTo>
                  <a:pt x="51409" y="161450"/>
                  <a:pt x="52850" y="169024"/>
                  <a:pt x="49969" y="175155"/>
                </a:cubicBezTo>
                <a:lnTo>
                  <a:pt x="47448" y="181648"/>
                </a:lnTo>
                <a:cubicBezTo>
                  <a:pt x="46368" y="183451"/>
                  <a:pt x="46368" y="185615"/>
                  <a:pt x="47088" y="187779"/>
                </a:cubicBezTo>
                <a:cubicBezTo>
                  <a:pt x="47808" y="189583"/>
                  <a:pt x="49609" y="191025"/>
                  <a:pt x="51409" y="191747"/>
                </a:cubicBezTo>
                <a:lnTo>
                  <a:pt x="57891" y="194271"/>
                </a:lnTo>
                <a:cubicBezTo>
                  <a:pt x="64373" y="196796"/>
                  <a:pt x="68694" y="202928"/>
                  <a:pt x="68694" y="210141"/>
                </a:cubicBezTo>
                <a:lnTo>
                  <a:pt x="68334" y="216994"/>
                </a:lnTo>
                <a:cubicBezTo>
                  <a:pt x="68334" y="218798"/>
                  <a:pt x="69054" y="220962"/>
                  <a:pt x="70495" y="222405"/>
                </a:cubicBezTo>
                <a:cubicBezTo>
                  <a:pt x="71935" y="223847"/>
                  <a:pt x="74096" y="224929"/>
                  <a:pt x="76256" y="224569"/>
                </a:cubicBezTo>
                <a:lnTo>
                  <a:pt x="82738" y="224569"/>
                </a:lnTo>
                <a:cubicBezTo>
                  <a:pt x="89940" y="224569"/>
                  <a:pt x="96062" y="228536"/>
                  <a:pt x="98583" y="235028"/>
                </a:cubicBezTo>
                <a:lnTo>
                  <a:pt x="101104" y="241521"/>
                </a:lnTo>
                <a:cubicBezTo>
                  <a:pt x="101824" y="243324"/>
                  <a:pt x="103264" y="245127"/>
                  <a:pt x="105425" y="245488"/>
                </a:cubicBezTo>
                <a:cubicBezTo>
                  <a:pt x="107225" y="246570"/>
                  <a:pt x="109386" y="246570"/>
                  <a:pt x="111186" y="245488"/>
                </a:cubicBezTo>
                <a:lnTo>
                  <a:pt x="117308" y="242963"/>
                </a:lnTo>
                <a:cubicBezTo>
                  <a:pt x="123790" y="240078"/>
                  <a:pt x="131352" y="241521"/>
                  <a:pt x="136034" y="246570"/>
                </a:cubicBezTo>
                <a:cubicBezTo>
                  <a:pt x="137834" y="248373"/>
                  <a:pt x="137834" y="251259"/>
                  <a:pt x="136034" y="252702"/>
                </a:cubicBezTo>
                <a:cubicBezTo>
                  <a:pt x="134233" y="254505"/>
                  <a:pt x="131352" y="254505"/>
                  <a:pt x="129552" y="252702"/>
                </a:cubicBezTo>
                <a:cubicBezTo>
                  <a:pt x="127391" y="250177"/>
                  <a:pt x="123790" y="249816"/>
                  <a:pt x="121269" y="250898"/>
                </a:cubicBezTo>
                <a:lnTo>
                  <a:pt x="114788" y="253784"/>
                </a:lnTo>
                <a:cubicBezTo>
                  <a:pt x="112627" y="254866"/>
                  <a:pt x="110466" y="255226"/>
                  <a:pt x="107946" y="255226"/>
                </a:cubicBezTo>
                <a:cubicBezTo>
                  <a:pt x="105785" y="255226"/>
                  <a:pt x="103624" y="254866"/>
                  <a:pt x="101824" y="253784"/>
                </a:cubicBezTo>
                <a:cubicBezTo>
                  <a:pt x="97863" y="251980"/>
                  <a:pt x="94262" y="248734"/>
                  <a:pt x="92821" y="244406"/>
                </a:cubicBezTo>
                <a:lnTo>
                  <a:pt x="90300" y="238274"/>
                </a:lnTo>
                <a:cubicBezTo>
                  <a:pt x="89220" y="235389"/>
                  <a:pt x="85979" y="233225"/>
                  <a:pt x="83098" y="233225"/>
                </a:cubicBezTo>
                <a:lnTo>
                  <a:pt x="76256" y="233586"/>
                </a:lnTo>
                <a:cubicBezTo>
                  <a:pt x="71935" y="233586"/>
                  <a:pt x="67254" y="231782"/>
                  <a:pt x="64373" y="228897"/>
                </a:cubicBezTo>
                <a:cubicBezTo>
                  <a:pt x="60772" y="225651"/>
                  <a:pt x="59332" y="220962"/>
                  <a:pt x="59332" y="216634"/>
                </a:cubicBezTo>
                <a:lnTo>
                  <a:pt x="59692" y="209781"/>
                </a:lnTo>
                <a:cubicBezTo>
                  <a:pt x="59692" y="206535"/>
                  <a:pt x="57891" y="203649"/>
                  <a:pt x="54650" y="202567"/>
                </a:cubicBezTo>
                <a:lnTo>
                  <a:pt x="48528" y="200042"/>
                </a:lnTo>
                <a:cubicBezTo>
                  <a:pt x="44207" y="198239"/>
                  <a:pt x="40606" y="195354"/>
                  <a:pt x="38806" y="191025"/>
                </a:cubicBezTo>
                <a:cubicBezTo>
                  <a:pt x="37005" y="186697"/>
                  <a:pt x="37365" y="182008"/>
                  <a:pt x="39166" y="178041"/>
                </a:cubicBezTo>
                <a:lnTo>
                  <a:pt x="41686" y="171549"/>
                </a:lnTo>
                <a:cubicBezTo>
                  <a:pt x="43487" y="168663"/>
                  <a:pt x="42407" y="165417"/>
                  <a:pt x="40246" y="162892"/>
                </a:cubicBezTo>
                <a:lnTo>
                  <a:pt x="35205" y="158564"/>
                </a:lnTo>
                <a:cubicBezTo>
                  <a:pt x="32324" y="155318"/>
                  <a:pt x="30163" y="150990"/>
                  <a:pt x="30163" y="146301"/>
                </a:cubicBezTo>
                <a:cubicBezTo>
                  <a:pt x="30163" y="141973"/>
                  <a:pt x="32324" y="137645"/>
                  <a:pt x="35205" y="134399"/>
                </a:cubicBezTo>
                <a:lnTo>
                  <a:pt x="40246" y="129710"/>
                </a:lnTo>
                <a:cubicBezTo>
                  <a:pt x="42407" y="127546"/>
                  <a:pt x="43487" y="123939"/>
                  <a:pt x="41686" y="121414"/>
                </a:cubicBezTo>
                <a:lnTo>
                  <a:pt x="39166" y="114922"/>
                </a:lnTo>
                <a:cubicBezTo>
                  <a:pt x="37365" y="110954"/>
                  <a:pt x="37005" y="105905"/>
                  <a:pt x="38806" y="101937"/>
                </a:cubicBezTo>
                <a:cubicBezTo>
                  <a:pt x="40606" y="97609"/>
                  <a:pt x="44207" y="94363"/>
                  <a:pt x="48528" y="92920"/>
                </a:cubicBezTo>
                <a:lnTo>
                  <a:pt x="54650" y="90396"/>
                </a:lnTo>
                <a:cubicBezTo>
                  <a:pt x="57891" y="89314"/>
                  <a:pt x="59692" y="86428"/>
                  <a:pt x="59692" y="83182"/>
                </a:cubicBezTo>
                <a:lnTo>
                  <a:pt x="59332" y="76329"/>
                </a:lnTo>
                <a:cubicBezTo>
                  <a:pt x="59332" y="71640"/>
                  <a:pt x="60772" y="67673"/>
                  <a:pt x="64373" y="64427"/>
                </a:cubicBezTo>
                <a:cubicBezTo>
                  <a:pt x="67254" y="60820"/>
                  <a:pt x="71575" y="59377"/>
                  <a:pt x="76256" y="59377"/>
                </a:cubicBezTo>
                <a:lnTo>
                  <a:pt x="83098" y="59738"/>
                </a:lnTo>
                <a:cubicBezTo>
                  <a:pt x="86339" y="59377"/>
                  <a:pt x="89220" y="57574"/>
                  <a:pt x="90300" y="54688"/>
                </a:cubicBezTo>
                <a:lnTo>
                  <a:pt x="92821" y="48557"/>
                </a:lnTo>
                <a:cubicBezTo>
                  <a:pt x="94262" y="44229"/>
                  <a:pt x="97863" y="40622"/>
                  <a:pt x="101824" y="38818"/>
                </a:cubicBezTo>
                <a:cubicBezTo>
                  <a:pt x="105785" y="37015"/>
                  <a:pt x="110826" y="37376"/>
                  <a:pt x="114788" y="39179"/>
                </a:cubicBezTo>
                <a:lnTo>
                  <a:pt x="121269" y="41704"/>
                </a:lnTo>
                <a:cubicBezTo>
                  <a:pt x="124150" y="43147"/>
                  <a:pt x="127391" y="42425"/>
                  <a:pt x="129552" y="40261"/>
                </a:cubicBezTo>
                <a:lnTo>
                  <a:pt x="134233" y="35212"/>
                </a:lnTo>
                <a:cubicBezTo>
                  <a:pt x="137474" y="31965"/>
                  <a:pt x="141795" y="30162"/>
                  <a:pt x="146477" y="30162"/>
                </a:cubicBezTo>
                <a:close/>
                <a:moveTo>
                  <a:pt x="146844" y="8987"/>
                </a:moveTo>
                <a:cubicBezTo>
                  <a:pt x="70543" y="8987"/>
                  <a:pt x="8638" y="70816"/>
                  <a:pt x="8638" y="146664"/>
                </a:cubicBezTo>
                <a:cubicBezTo>
                  <a:pt x="8638" y="221434"/>
                  <a:pt x="68383" y="282184"/>
                  <a:pt x="142165" y="284341"/>
                </a:cubicBezTo>
                <a:cubicBezTo>
                  <a:pt x="143245" y="253786"/>
                  <a:pt x="153682" y="225747"/>
                  <a:pt x="170598" y="202741"/>
                </a:cubicBezTo>
                <a:lnTo>
                  <a:pt x="146844" y="189800"/>
                </a:lnTo>
                <a:lnTo>
                  <a:pt x="104375" y="212087"/>
                </a:lnTo>
                <a:cubicBezTo>
                  <a:pt x="103655" y="212447"/>
                  <a:pt x="102935" y="212806"/>
                  <a:pt x="102215" y="212806"/>
                </a:cubicBezTo>
                <a:cubicBezTo>
                  <a:pt x="101495" y="212806"/>
                  <a:pt x="100416" y="212447"/>
                  <a:pt x="99696" y="211728"/>
                </a:cubicBezTo>
                <a:cubicBezTo>
                  <a:pt x="98256" y="211009"/>
                  <a:pt x="97536" y="209212"/>
                  <a:pt x="97896" y="207414"/>
                </a:cubicBezTo>
                <a:lnTo>
                  <a:pt x="105814" y="160683"/>
                </a:lnTo>
                <a:lnTo>
                  <a:pt x="71982" y="127252"/>
                </a:lnTo>
                <a:cubicBezTo>
                  <a:pt x="70543" y="126174"/>
                  <a:pt x="70183" y="124377"/>
                  <a:pt x="70543" y="122939"/>
                </a:cubicBezTo>
                <a:cubicBezTo>
                  <a:pt x="71263" y="121141"/>
                  <a:pt x="72702" y="119704"/>
                  <a:pt x="74142" y="119704"/>
                </a:cubicBezTo>
                <a:lnTo>
                  <a:pt x="121650" y="112874"/>
                </a:lnTo>
                <a:lnTo>
                  <a:pt x="142525" y="70097"/>
                </a:lnTo>
                <a:cubicBezTo>
                  <a:pt x="143965" y="66861"/>
                  <a:pt x="149004" y="66861"/>
                  <a:pt x="150803" y="70097"/>
                </a:cubicBezTo>
                <a:lnTo>
                  <a:pt x="171678" y="112874"/>
                </a:lnTo>
                <a:lnTo>
                  <a:pt x="218826" y="119704"/>
                </a:lnTo>
                <a:cubicBezTo>
                  <a:pt x="220626" y="119704"/>
                  <a:pt x="222066" y="121141"/>
                  <a:pt x="222426" y="122939"/>
                </a:cubicBezTo>
                <a:cubicBezTo>
                  <a:pt x="223145" y="124377"/>
                  <a:pt x="222426" y="126174"/>
                  <a:pt x="221706" y="127252"/>
                </a:cubicBezTo>
                <a:lnTo>
                  <a:pt x="187154" y="160683"/>
                </a:lnTo>
                <a:lnTo>
                  <a:pt x="190753" y="180095"/>
                </a:lnTo>
                <a:cubicBezTo>
                  <a:pt x="215587" y="157448"/>
                  <a:pt x="248339" y="143429"/>
                  <a:pt x="284690" y="142350"/>
                </a:cubicBezTo>
                <a:cubicBezTo>
                  <a:pt x="282171" y="68659"/>
                  <a:pt x="221346" y="8987"/>
                  <a:pt x="146844" y="8987"/>
                </a:cubicBezTo>
                <a:close/>
                <a:moveTo>
                  <a:pt x="146844" y="0"/>
                </a:moveTo>
                <a:cubicBezTo>
                  <a:pt x="227464" y="0"/>
                  <a:pt x="293328" y="66143"/>
                  <a:pt x="293328" y="146664"/>
                </a:cubicBezTo>
                <a:cubicBezTo>
                  <a:pt x="293328" y="148102"/>
                  <a:pt x="292968" y="149180"/>
                  <a:pt x="292248" y="149899"/>
                </a:cubicBezTo>
                <a:lnTo>
                  <a:pt x="149723" y="292249"/>
                </a:lnTo>
                <a:cubicBezTo>
                  <a:pt x="149004" y="292968"/>
                  <a:pt x="147564" y="293328"/>
                  <a:pt x="146844" y="293328"/>
                </a:cubicBezTo>
                <a:cubicBezTo>
                  <a:pt x="65864" y="293328"/>
                  <a:pt x="0" y="227545"/>
                  <a:pt x="0" y="146664"/>
                </a:cubicBezTo>
                <a:cubicBezTo>
                  <a:pt x="0" y="66143"/>
                  <a:pt x="65864" y="0"/>
                  <a:pt x="146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6" name="Freeform 941">
            <a:extLst>
              <a:ext uri="{FF2B5EF4-FFF2-40B4-BE49-F238E27FC236}">
                <a16:creationId xmlns:a16="http://schemas.microsoft.com/office/drawing/2014/main" id="{2D27DA43-CE3C-3D45-9DBC-E4DA53865B0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314304" y="1863463"/>
            <a:ext cx="615907" cy="615907"/>
          </a:xfrm>
          <a:custGeom>
            <a:avLst/>
            <a:gdLst>
              <a:gd name="T0" fmla="*/ 8791151 w 293297"/>
              <a:gd name="T1" fmla="*/ 9873534 h 293328"/>
              <a:gd name="T2" fmla="*/ 9563036 w 293297"/>
              <a:gd name="T3" fmla="*/ 10265362 h 293328"/>
              <a:gd name="T4" fmla="*/ 10347942 w 293297"/>
              <a:gd name="T5" fmla="*/ 9364179 h 293328"/>
              <a:gd name="T6" fmla="*/ 9876978 w 293297"/>
              <a:gd name="T7" fmla="*/ 8776513 h 293328"/>
              <a:gd name="T8" fmla="*/ 7260594 w 293297"/>
              <a:gd name="T9" fmla="*/ 8358578 h 293328"/>
              <a:gd name="T10" fmla="*/ 9654586 w 293297"/>
              <a:gd name="T11" fmla="*/ 8554467 h 293328"/>
              <a:gd name="T12" fmla="*/ 7208277 w 293297"/>
              <a:gd name="T13" fmla="*/ 6660746 h 293328"/>
              <a:gd name="T14" fmla="*/ 6671911 w 293297"/>
              <a:gd name="T15" fmla="*/ 7209250 h 293328"/>
              <a:gd name="T16" fmla="*/ 7862355 w 293297"/>
              <a:gd name="T17" fmla="*/ 7313723 h 293328"/>
              <a:gd name="T18" fmla="*/ 4099798 w 293297"/>
              <a:gd name="T19" fmla="*/ 2969551 h 293328"/>
              <a:gd name="T20" fmla="*/ 4099798 w 293297"/>
              <a:gd name="T21" fmla="*/ 4156033 h 293328"/>
              <a:gd name="T22" fmla="*/ 4099798 w 293297"/>
              <a:gd name="T23" fmla="*/ 2969551 h 293328"/>
              <a:gd name="T24" fmla="*/ 5010500 w 293297"/>
              <a:gd name="T25" fmla="*/ 3562779 h 293328"/>
              <a:gd name="T26" fmla="*/ 3175872 w 293297"/>
              <a:gd name="T27" fmla="*/ 3562779 h 293328"/>
              <a:gd name="T28" fmla="*/ 4122180 w 293297"/>
              <a:gd name="T29" fmla="*/ 1872354 h 293328"/>
              <a:gd name="T30" fmla="*/ 2417047 w 293297"/>
              <a:gd name="T31" fmla="*/ 3579292 h 293328"/>
              <a:gd name="T32" fmla="*/ 4122180 w 293297"/>
              <a:gd name="T33" fmla="*/ 5995078 h 293328"/>
              <a:gd name="T34" fmla="*/ 5328810 w 293297"/>
              <a:gd name="T35" fmla="*/ 2371298 h 293328"/>
              <a:gd name="T36" fmla="*/ 4122180 w 293297"/>
              <a:gd name="T37" fmla="*/ 1557292 h 293328"/>
              <a:gd name="T38" fmla="*/ 5551781 w 293297"/>
              <a:gd name="T39" fmla="*/ 5010397 h 293328"/>
              <a:gd name="T40" fmla="*/ 6181360 w 293297"/>
              <a:gd name="T41" fmla="*/ 6060737 h 293328"/>
              <a:gd name="T42" fmla="*/ 6181360 w 293297"/>
              <a:gd name="T43" fmla="*/ 6389016 h 293328"/>
              <a:gd name="T44" fmla="*/ 1905551 w 293297"/>
              <a:gd name="T45" fmla="*/ 6231438 h 293328"/>
              <a:gd name="T46" fmla="*/ 3728613 w 293297"/>
              <a:gd name="T47" fmla="*/ 6060737 h 293328"/>
              <a:gd name="T48" fmla="*/ 2692503 w 293297"/>
              <a:gd name="T49" fmla="*/ 2148102 h 293328"/>
              <a:gd name="T50" fmla="*/ 4068543 w 293297"/>
              <a:gd name="T51" fmla="*/ 326516 h 293328"/>
              <a:gd name="T52" fmla="*/ 313994 w 293297"/>
              <a:gd name="T53" fmla="*/ 4074791 h 293328"/>
              <a:gd name="T54" fmla="*/ 4068543 w 293297"/>
              <a:gd name="T55" fmla="*/ 7810025 h 293328"/>
              <a:gd name="T56" fmla="*/ 7823107 w 293297"/>
              <a:gd name="T57" fmla="*/ 4074791 h 293328"/>
              <a:gd name="T58" fmla="*/ 4068543 w 293297"/>
              <a:gd name="T59" fmla="*/ 326516 h 293328"/>
              <a:gd name="T60" fmla="*/ 6946623 w 293297"/>
              <a:gd name="T61" fmla="*/ 1188447 h 293328"/>
              <a:gd name="T62" fmla="*/ 7404468 w 293297"/>
              <a:gd name="T63" fmla="*/ 6399509 h 293328"/>
              <a:gd name="T64" fmla="*/ 8241734 w 293297"/>
              <a:gd name="T65" fmla="*/ 6921938 h 293328"/>
              <a:gd name="T66" fmla="*/ 10491898 w 293297"/>
              <a:gd name="T67" fmla="*/ 8946261 h 293328"/>
              <a:gd name="T68" fmla="*/ 9785448 w 293297"/>
              <a:gd name="T69" fmla="*/ 10487389 h 293328"/>
              <a:gd name="T70" fmla="*/ 8948185 w 293297"/>
              <a:gd name="T71" fmla="*/ 10487389 h 293328"/>
              <a:gd name="T72" fmla="*/ 6933476 w 293297"/>
              <a:gd name="T73" fmla="*/ 8241038 h 293328"/>
              <a:gd name="T74" fmla="*/ 6410235 w 293297"/>
              <a:gd name="T75" fmla="*/ 7405158 h 293328"/>
              <a:gd name="T76" fmla="*/ 1190544 w 293297"/>
              <a:gd name="T77" fmla="*/ 6948058 h 293328"/>
              <a:gd name="T78" fmla="*/ 1190544 w 293297"/>
              <a:gd name="T79" fmla="*/ 1188447 h 29332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93297" h="293328">
                <a:moveTo>
                  <a:pt x="271538" y="241564"/>
                </a:moveTo>
                <a:lnTo>
                  <a:pt x="241687" y="271759"/>
                </a:lnTo>
                <a:lnTo>
                  <a:pt x="252117" y="282544"/>
                </a:lnTo>
                <a:cubicBezTo>
                  <a:pt x="254994" y="285419"/>
                  <a:pt x="259670" y="285419"/>
                  <a:pt x="262906" y="282544"/>
                </a:cubicBezTo>
                <a:lnTo>
                  <a:pt x="282328" y="262773"/>
                </a:lnTo>
                <a:cubicBezTo>
                  <a:pt x="283766" y="261694"/>
                  <a:pt x="284486" y="259537"/>
                  <a:pt x="284486" y="257740"/>
                </a:cubicBezTo>
                <a:cubicBezTo>
                  <a:pt x="284486" y="255583"/>
                  <a:pt x="283766" y="253786"/>
                  <a:pt x="282328" y="252348"/>
                </a:cubicBezTo>
                <a:lnTo>
                  <a:pt x="271538" y="241564"/>
                </a:lnTo>
                <a:close/>
                <a:moveTo>
                  <a:pt x="229818" y="200225"/>
                </a:moveTo>
                <a:lnTo>
                  <a:pt x="199608" y="230061"/>
                </a:lnTo>
                <a:lnTo>
                  <a:pt x="235213" y="265289"/>
                </a:lnTo>
                <a:lnTo>
                  <a:pt x="265424" y="235453"/>
                </a:lnTo>
                <a:lnTo>
                  <a:pt x="229818" y="200225"/>
                </a:lnTo>
                <a:close/>
                <a:moveTo>
                  <a:pt x="198169" y="183330"/>
                </a:moveTo>
                <a:cubicBezTo>
                  <a:pt x="196011" y="186206"/>
                  <a:pt x="193493" y="188722"/>
                  <a:pt x="190976" y="191238"/>
                </a:cubicBezTo>
                <a:cubicBezTo>
                  <a:pt x="188458" y="193754"/>
                  <a:pt x="185941" y="195911"/>
                  <a:pt x="183423" y="198428"/>
                </a:cubicBezTo>
                <a:lnTo>
                  <a:pt x="201046" y="216042"/>
                </a:lnTo>
                <a:lnTo>
                  <a:pt x="216152" y="201303"/>
                </a:lnTo>
                <a:lnTo>
                  <a:pt x="198169" y="183330"/>
                </a:lnTo>
                <a:close/>
                <a:moveTo>
                  <a:pt x="112712" y="81734"/>
                </a:moveTo>
                <a:cubicBezTo>
                  <a:pt x="103641" y="81734"/>
                  <a:pt x="96384" y="88991"/>
                  <a:pt x="96384" y="98062"/>
                </a:cubicBezTo>
                <a:cubicBezTo>
                  <a:pt x="96384" y="107134"/>
                  <a:pt x="103641" y="114391"/>
                  <a:pt x="112712" y="114391"/>
                </a:cubicBezTo>
                <a:cubicBezTo>
                  <a:pt x="121784" y="114391"/>
                  <a:pt x="129041" y="107134"/>
                  <a:pt x="129041" y="98062"/>
                </a:cubicBezTo>
                <a:cubicBezTo>
                  <a:pt x="129041" y="88991"/>
                  <a:pt x="121784" y="81734"/>
                  <a:pt x="112712" y="81734"/>
                </a:cubicBezTo>
                <a:close/>
                <a:moveTo>
                  <a:pt x="112712" y="73025"/>
                </a:moveTo>
                <a:cubicBezTo>
                  <a:pt x="126501" y="73025"/>
                  <a:pt x="137749" y="84274"/>
                  <a:pt x="137749" y="98062"/>
                </a:cubicBezTo>
                <a:cubicBezTo>
                  <a:pt x="137749" y="112214"/>
                  <a:pt x="126501" y="123462"/>
                  <a:pt x="112712" y="123462"/>
                </a:cubicBezTo>
                <a:cubicBezTo>
                  <a:pt x="98924" y="123462"/>
                  <a:pt x="87312" y="112214"/>
                  <a:pt x="87312" y="98062"/>
                </a:cubicBezTo>
                <a:cubicBezTo>
                  <a:pt x="87312" y="84274"/>
                  <a:pt x="98924" y="73025"/>
                  <a:pt x="112712" y="73025"/>
                </a:cubicBezTo>
                <a:close/>
                <a:moveTo>
                  <a:pt x="113326" y="51535"/>
                </a:moveTo>
                <a:cubicBezTo>
                  <a:pt x="100706" y="51535"/>
                  <a:pt x="89167" y="56595"/>
                  <a:pt x="80152" y="65268"/>
                </a:cubicBezTo>
                <a:cubicBezTo>
                  <a:pt x="71498" y="74302"/>
                  <a:pt x="66450" y="85867"/>
                  <a:pt x="66450" y="98515"/>
                </a:cubicBezTo>
                <a:cubicBezTo>
                  <a:pt x="66450" y="111163"/>
                  <a:pt x="71498" y="123089"/>
                  <a:pt x="80152" y="131762"/>
                </a:cubicBezTo>
                <a:lnTo>
                  <a:pt x="113326" y="165009"/>
                </a:lnTo>
                <a:lnTo>
                  <a:pt x="146500" y="131762"/>
                </a:lnTo>
                <a:cubicBezTo>
                  <a:pt x="164529" y="113332"/>
                  <a:pt x="164529" y="83698"/>
                  <a:pt x="146500" y="65268"/>
                </a:cubicBezTo>
                <a:cubicBezTo>
                  <a:pt x="137485" y="56595"/>
                  <a:pt x="125946" y="51535"/>
                  <a:pt x="113326" y="51535"/>
                </a:cubicBezTo>
                <a:close/>
                <a:moveTo>
                  <a:pt x="113326" y="42862"/>
                </a:moveTo>
                <a:cubicBezTo>
                  <a:pt x="128110" y="42862"/>
                  <a:pt x="142173" y="48644"/>
                  <a:pt x="152630" y="59124"/>
                </a:cubicBezTo>
                <a:cubicBezTo>
                  <a:pt x="174265" y="80807"/>
                  <a:pt x="174265" y="116223"/>
                  <a:pt x="152630" y="137906"/>
                </a:cubicBezTo>
                <a:lnTo>
                  <a:pt x="124143" y="166816"/>
                </a:lnTo>
                <a:lnTo>
                  <a:pt x="169938" y="166816"/>
                </a:lnTo>
                <a:cubicBezTo>
                  <a:pt x="172101" y="166816"/>
                  <a:pt x="174265" y="168623"/>
                  <a:pt x="174265" y="171514"/>
                </a:cubicBezTo>
                <a:cubicBezTo>
                  <a:pt x="174265" y="173682"/>
                  <a:pt x="172101" y="175851"/>
                  <a:pt x="169938" y="175851"/>
                </a:cubicBezTo>
                <a:lnTo>
                  <a:pt x="56714" y="175851"/>
                </a:lnTo>
                <a:cubicBezTo>
                  <a:pt x="54551" y="175851"/>
                  <a:pt x="52387" y="173682"/>
                  <a:pt x="52387" y="171514"/>
                </a:cubicBezTo>
                <a:cubicBezTo>
                  <a:pt x="52387" y="168623"/>
                  <a:pt x="54551" y="166816"/>
                  <a:pt x="56714" y="166816"/>
                </a:cubicBezTo>
                <a:lnTo>
                  <a:pt x="102508" y="166816"/>
                </a:lnTo>
                <a:lnTo>
                  <a:pt x="74022" y="137906"/>
                </a:lnTo>
                <a:cubicBezTo>
                  <a:pt x="52387" y="116223"/>
                  <a:pt x="52387" y="80807"/>
                  <a:pt x="74022" y="59124"/>
                </a:cubicBezTo>
                <a:cubicBezTo>
                  <a:pt x="84479" y="48644"/>
                  <a:pt x="98542" y="42862"/>
                  <a:pt x="113326" y="42862"/>
                </a:cubicBezTo>
                <a:close/>
                <a:moveTo>
                  <a:pt x="111852" y="8987"/>
                </a:moveTo>
                <a:cubicBezTo>
                  <a:pt x="84159" y="8987"/>
                  <a:pt x="58624" y="19771"/>
                  <a:pt x="38843" y="39182"/>
                </a:cubicBezTo>
                <a:cubicBezTo>
                  <a:pt x="19422" y="58594"/>
                  <a:pt x="8632" y="84476"/>
                  <a:pt x="8632" y="112155"/>
                </a:cubicBezTo>
                <a:cubicBezTo>
                  <a:pt x="8632" y="139474"/>
                  <a:pt x="19422" y="165356"/>
                  <a:pt x="38843" y="185127"/>
                </a:cubicBezTo>
                <a:cubicBezTo>
                  <a:pt x="58624" y="204539"/>
                  <a:pt x="84159" y="214963"/>
                  <a:pt x="111852" y="214963"/>
                </a:cubicBezTo>
                <a:cubicBezTo>
                  <a:pt x="139186" y="214963"/>
                  <a:pt x="165441" y="204539"/>
                  <a:pt x="184862" y="185127"/>
                </a:cubicBezTo>
                <a:cubicBezTo>
                  <a:pt x="204283" y="165356"/>
                  <a:pt x="215073" y="139474"/>
                  <a:pt x="215073" y="112155"/>
                </a:cubicBezTo>
                <a:cubicBezTo>
                  <a:pt x="215073" y="84476"/>
                  <a:pt x="204283" y="58594"/>
                  <a:pt x="184862" y="39182"/>
                </a:cubicBezTo>
                <a:cubicBezTo>
                  <a:pt x="165441" y="19771"/>
                  <a:pt x="139186" y="8987"/>
                  <a:pt x="111852" y="8987"/>
                </a:cubicBezTo>
                <a:close/>
                <a:moveTo>
                  <a:pt x="111852" y="0"/>
                </a:moveTo>
                <a:cubicBezTo>
                  <a:pt x="142063" y="0"/>
                  <a:pt x="170116" y="11863"/>
                  <a:pt x="190976" y="32712"/>
                </a:cubicBezTo>
                <a:cubicBezTo>
                  <a:pt x="212195" y="54280"/>
                  <a:pt x="223704" y="82319"/>
                  <a:pt x="223704" y="112155"/>
                </a:cubicBezTo>
                <a:cubicBezTo>
                  <a:pt x="223704" y="135520"/>
                  <a:pt x="216511" y="157448"/>
                  <a:pt x="203564" y="176140"/>
                </a:cubicBezTo>
                <a:lnTo>
                  <a:pt x="222266" y="194833"/>
                </a:lnTo>
                <a:lnTo>
                  <a:pt x="226582" y="190519"/>
                </a:lnTo>
                <a:cubicBezTo>
                  <a:pt x="228380" y="188722"/>
                  <a:pt x="231257" y="188722"/>
                  <a:pt x="233055" y="190519"/>
                </a:cubicBezTo>
                <a:lnTo>
                  <a:pt x="288442" y="246237"/>
                </a:lnTo>
                <a:cubicBezTo>
                  <a:pt x="294916" y="252348"/>
                  <a:pt x="294916" y="262773"/>
                  <a:pt x="288442" y="269243"/>
                </a:cubicBezTo>
                <a:lnTo>
                  <a:pt x="269021" y="288654"/>
                </a:lnTo>
                <a:cubicBezTo>
                  <a:pt x="265784" y="291890"/>
                  <a:pt x="261828" y="293328"/>
                  <a:pt x="257512" y="293328"/>
                </a:cubicBezTo>
                <a:cubicBezTo>
                  <a:pt x="253196" y="293328"/>
                  <a:pt x="249240" y="291890"/>
                  <a:pt x="246003" y="288654"/>
                </a:cubicBezTo>
                <a:lnTo>
                  <a:pt x="190616" y="233296"/>
                </a:lnTo>
                <a:cubicBezTo>
                  <a:pt x="188458" y="231139"/>
                  <a:pt x="188458" y="228623"/>
                  <a:pt x="190616" y="226826"/>
                </a:cubicBezTo>
                <a:lnTo>
                  <a:pt x="194572" y="222512"/>
                </a:lnTo>
                <a:lnTo>
                  <a:pt x="176230" y="203820"/>
                </a:lnTo>
                <a:cubicBezTo>
                  <a:pt x="157169" y="217120"/>
                  <a:pt x="135230" y="224309"/>
                  <a:pt x="111852" y="224309"/>
                </a:cubicBezTo>
                <a:cubicBezTo>
                  <a:pt x="82001" y="224309"/>
                  <a:pt x="53948" y="212087"/>
                  <a:pt x="32729" y="191238"/>
                </a:cubicBezTo>
                <a:cubicBezTo>
                  <a:pt x="11509" y="170029"/>
                  <a:pt x="0" y="141991"/>
                  <a:pt x="0" y="112155"/>
                </a:cubicBezTo>
                <a:cubicBezTo>
                  <a:pt x="0" y="82319"/>
                  <a:pt x="11509" y="54280"/>
                  <a:pt x="32729" y="32712"/>
                </a:cubicBezTo>
                <a:cubicBezTo>
                  <a:pt x="53948" y="11863"/>
                  <a:pt x="82001" y="0"/>
                  <a:pt x="1118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E42158-6E65-8A44-BCAB-5D98E75B6C05}"/>
              </a:ext>
            </a:extLst>
          </p:cNvPr>
          <p:cNvSpPr txBox="1"/>
          <p:nvPr userDrawn="1"/>
        </p:nvSpPr>
        <p:spPr>
          <a:xfrm>
            <a:off x="1226155" y="2827145"/>
            <a:ext cx="792205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+mj-lt"/>
                <a:cs typeface="Poppins" pitchFamily="2" charset="77"/>
              </a:rPr>
              <a:t>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0334B3-1FB0-6E47-9D6E-20C08B4E51E0}"/>
              </a:ext>
            </a:extLst>
          </p:cNvPr>
          <p:cNvSpPr txBox="1"/>
          <p:nvPr userDrawn="1"/>
        </p:nvSpPr>
        <p:spPr>
          <a:xfrm>
            <a:off x="3404518" y="2827145"/>
            <a:ext cx="909223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+mj-lt"/>
                <a:cs typeface="Poppins" pitchFamily="2" charset="77"/>
              </a:rPr>
              <a:t>02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426818-E318-1B4B-AF61-F119E6BFCF36}"/>
              </a:ext>
            </a:extLst>
          </p:cNvPr>
          <p:cNvSpPr txBox="1"/>
          <p:nvPr userDrawn="1"/>
        </p:nvSpPr>
        <p:spPr>
          <a:xfrm>
            <a:off x="5641389" y="2827145"/>
            <a:ext cx="909223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+mj-lt"/>
                <a:cs typeface="Poppins" pitchFamily="2" charset="77"/>
              </a:rPr>
              <a:t>03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FF063E-5128-B046-8DA7-9006A72A6668}"/>
              </a:ext>
            </a:extLst>
          </p:cNvPr>
          <p:cNvSpPr txBox="1"/>
          <p:nvPr userDrawn="1"/>
        </p:nvSpPr>
        <p:spPr>
          <a:xfrm>
            <a:off x="7851008" y="2827145"/>
            <a:ext cx="963726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+mj-lt"/>
                <a:cs typeface="Poppins" pitchFamily="2" charset="77"/>
              </a:rPr>
              <a:t>04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DCB83A-7A28-4340-BA79-F6F1C51C5AAE}"/>
              </a:ext>
            </a:extLst>
          </p:cNvPr>
          <p:cNvSpPr txBox="1"/>
          <p:nvPr userDrawn="1"/>
        </p:nvSpPr>
        <p:spPr>
          <a:xfrm>
            <a:off x="10115132" y="2827145"/>
            <a:ext cx="909223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+mj-lt"/>
                <a:cs typeface="Poppins" pitchFamily="2" charset="77"/>
              </a:rPr>
              <a:t>05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6674" y="4595787"/>
            <a:ext cx="1651165" cy="250632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/>
                <a:ea typeface="League Spartan" charset="0"/>
                <a:cs typeface="Poppins" pitchFamily="2" charset="77"/>
              </a:rPr>
              <a:t>YOUR TITLE 01</a:t>
            </a:r>
          </a:p>
          <a:p>
            <a:pPr lvl="0"/>
            <a:endParaRPr lang="en-GB"/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33545" y="4595787"/>
            <a:ext cx="1651165" cy="250632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/>
                <a:ea typeface="League Spartan" charset="0"/>
                <a:cs typeface="Poppins" pitchFamily="2" charset="77"/>
              </a:rPr>
              <a:t>YOUR TITLE 01</a:t>
            </a:r>
          </a:p>
          <a:p>
            <a:pPr lvl="0"/>
            <a:endParaRPr lang="en-GB"/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289065" y="4586478"/>
            <a:ext cx="1651165" cy="250632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/>
                <a:ea typeface="League Spartan" charset="0"/>
                <a:cs typeface="Poppins" pitchFamily="2" charset="77"/>
              </a:rPr>
              <a:t>YOUR TITLE 01</a:t>
            </a:r>
          </a:p>
          <a:p>
            <a:pPr lvl="0"/>
            <a:r>
              <a:rPr lang="en-GB"/>
              <a:t> 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44585" y="4586478"/>
            <a:ext cx="1651165" cy="250632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/>
                <a:ea typeface="League Spartan" charset="0"/>
                <a:cs typeface="Poppins" pitchFamily="2" charset="77"/>
              </a:rPr>
              <a:t>YOUR TITLE 01</a:t>
            </a:r>
          </a:p>
          <a:p>
            <a:pPr lvl="0"/>
            <a:r>
              <a:rPr lang="en-GB"/>
              <a:t> 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744159" y="4586478"/>
            <a:ext cx="1651165" cy="250632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/>
                <a:ea typeface="League Spartan" charset="0"/>
                <a:cs typeface="Poppins" pitchFamily="2" charset="77"/>
              </a:rPr>
              <a:t>YOUR TITLE 01</a:t>
            </a:r>
          </a:p>
          <a:p>
            <a:pPr lvl="0"/>
            <a:r>
              <a:rPr lang="en-GB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21358" y="4917650"/>
            <a:ext cx="1801795" cy="109394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pPr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  <a:p>
            <a:pPr lvl="0"/>
            <a:endParaRPr lang="en-GB"/>
          </a:p>
        </p:txBody>
      </p:sp>
      <p:sp>
        <p:nvSpPr>
          <p:cNvPr id="5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956558" y="4917650"/>
            <a:ext cx="1801795" cy="109394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pPr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  <a:p>
            <a:pPr lvl="0"/>
            <a:endParaRPr lang="en-GB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222238" y="4917650"/>
            <a:ext cx="1801795" cy="109394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pPr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  <a:p>
            <a:pPr lvl="0"/>
            <a:endParaRPr lang="en-GB"/>
          </a:p>
        </p:txBody>
      </p:sp>
      <p:sp>
        <p:nvSpPr>
          <p:cNvPr id="6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7467598" y="4917650"/>
            <a:ext cx="1801795" cy="109394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pPr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  <a:p>
            <a:pPr lvl="0"/>
            <a:endParaRPr lang="en-GB"/>
          </a:p>
        </p:txBody>
      </p:sp>
      <p:sp>
        <p:nvSpPr>
          <p:cNvPr id="6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9672318" y="4917650"/>
            <a:ext cx="1801795" cy="109394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pPr>
              <a:lnSpc>
                <a:spcPts val="1750"/>
              </a:lnSpc>
            </a:pPr>
            <a:r>
              <a:rPr lang="en-US" sz="1200">
                <a:solidFill>
                  <a:schemeClr val="bg1"/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324212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3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C26D40D7-191A-144F-B355-7A96ACBA9C36}"/>
              </a:ext>
            </a:extLst>
          </p:cNvPr>
          <p:cNvSpPr>
            <a:spLocks/>
          </p:cNvSpPr>
          <p:nvPr userDrawn="1"/>
        </p:nvSpPr>
        <p:spPr bwMode="auto">
          <a:xfrm>
            <a:off x="11204613" y="2589678"/>
            <a:ext cx="559357" cy="2725692"/>
          </a:xfrm>
          <a:custGeom>
            <a:avLst/>
            <a:gdLst>
              <a:gd name="T0" fmla="*/ 299 w 299"/>
              <a:gd name="T1" fmla="*/ 1290 h 1457"/>
              <a:gd name="T2" fmla="*/ 299 w 299"/>
              <a:gd name="T3" fmla="*/ 88 h 1457"/>
              <a:gd name="T4" fmla="*/ 237 w 299"/>
              <a:gd name="T5" fmla="*/ 122 h 1457"/>
              <a:gd name="T6" fmla="*/ 0 w 299"/>
              <a:gd name="T7" fmla="*/ 0 h 1457"/>
              <a:gd name="T8" fmla="*/ 0 w 299"/>
              <a:gd name="T9" fmla="*/ 1457 h 1457"/>
              <a:gd name="T10" fmla="*/ 299 w 299"/>
              <a:gd name="T11" fmla="*/ 1290 h 1457"/>
              <a:gd name="T12" fmla="*/ 299 w 299"/>
              <a:gd name="T13" fmla="*/ 1290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9" h="1457">
                <a:moveTo>
                  <a:pt x="299" y="1290"/>
                </a:moveTo>
                <a:lnTo>
                  <a:pt x="299" y="88"/>
                </a:lnTo>
                <a:lnTo>
                  <a:pt x="237" y="122"/>
                </a:lnTo>
                <a:lnTo>
                  <a:pt x="0" y="0"/>
                </a:lnTo>
                <a:lnTo>
                  <a:pt x="0" y="1457"/>
                </a:lnTo>
                <a:lnTo>
                  <a:pt x="299" y="1290"/>
                </a:lnTo>
                <a:lnTo>
                  <a:pt x="299" y="129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3" name="Freeform 11">
            <a:extLst>
              <a:ext uri="{FF2B5EF4-FFF2-40B4-BE49-F238E27FC236}">
                <a16:creationId xmlns:a16="http://schemas.microsoft.com/office/drawing/2014/main" id="{0A65B58D-7FBE-F346-941E-7A08D6A12EC4}"/>
              </a:ext>
            </a:extLst>
          </p:cNvPr>
          <p:cNvSpPr>
            <a:spLocks/>
          </p:cNvSpPr>
          <p:nvPr userDrawn="1"/>
        </p:nvSpPr>
        <p:spPr bwMode="auto">
          <a:xfrm>
            <a:off x="9749165" y="853617"/>
            <a:ext cx="1898819" cy="4461754"/>
          </a:xfrm>
          <a:custGeom>
            <a:avLst/>
            <a:gdLst>
              <a:gd name="T0" fmla="*/ 778 w 1015"/>
              <a:gd name="T1" fmla="*/ 2385 h 2385"/>
              <a:gd name="T2" fmla="*/ 778 w 1015"/>
              <a:gd name="T3" fmla="*/ 928 h 2385"/>
              <a:gd name="T4" fmla="*/ 1015 w 1015"/>
              <a:gd name="T5" fmla="*/ 1050 h 2385"/>
              <a:gd name="T6" fmla="*/ 567 w 1015"/>
              <a:gd name="T7" fmla="*/ 0 h 2385"/>
              <a:gd name="T8" fmla="*/ 0 w 1015"/>
              <a:gd name="T9" fmla="*/ 532 h 2385"/>
              <a:gd name="T10" fmla="*/ 225 w 1015"/>
              <a:gd name="T11" fmla="*/ 645 h 2385"/>
              <a:gd name="T12" fmla="*/ 225 w 1015"/>
              <a:gd name="T13" fmla="*/ 2103 h 2385"/>
              <a:gd name="T14" fmla="*/ 778 w 1015"/>
              <a:gd name="T15" fmla="*/ 2385 h 2385"/>
              <a:gd name="T16" fmla="*/ 778 w 1015"/>
              <a:gd name="T17" fmla="*/ 2385 h 2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5" h="2385">
                <a:moveTo>
                  <a:pt x="778" y="2385"/>
                </a:moveTo>
                <a:lnTo>
                  <a:pt x="778" y="928"/>
                </a:lnTo>
                <a:lnTo>
                  <a:pt x="1015" y="1050"/>
                </a:lnTo>
                <a:lnTo>
                  <a:pt x="567" y="0"/>
                </a:lnTo>
                <a:lnTo>
                  <a:pt x="0" y="532"/>
                </a:lnTo>
                <a:lnTo>
                  <a:pt x="225" y="645"/>
                </a:lnTo>
                <a:lnTo>
                  <a:pt x="225" y="2103"/>
                </a:lnTo>
                <a:lnTo>
                  <a:pt x="778" y="2385"/>
                </a:lnTo>
                <a:lnTo>
                  <a:pt x="778" y="238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8E4C75C3-41FC-7240-9969-4E3D139437DE}"/>
              </a:ext>
            </a:extLst>
          </p:cNvPr>
          <p:cNvSpPr>
            <a:spLocks/>
          </p:cNvSpPr>
          <p:nvPr userDrawn="1"/>
        </p:nvSpPr>
        <p:spPr bwMode="auto">
          <a:xfrm>
            <a:off x="6718540" y="2432533"/>
            <a:ext cx="3402906" cy="772623"/>
          </a:xfrm>
          <a:custGeom>
            <a:avLst/>
            <a:gdLst>
              <a:gd name="T0" fmla="*/ 0 w 1819"/>
              <a:gd name="T1" fmla="*/ 413 h 413"/>
              <a:gd name="T2" fmla="*/ 0 w 1819"/>
              <a:gd name="T3" fmla="*/ 0 h 413"/>
              <a:gd name="T4" fmla="*/ 1819 w 1819"/>
              <a:gd name="T5" fmla="*/ 0 h 413"/>
              <a:gd name="T6" fmla="*/ 1819 w 1819"/>
              <a:gd name="T7" fmla="*/ 229 h 413"/>
              <a:gd name="T8" fmla="*/ 1519 w 1819"/>
              <a:gd name="T9" fmla="*/ 393 h 413"/>
              <a:gd name="T10" fmla="*/ 1519 w 1819"/>
              <a:gd name="T11" fmla="*/ 413 h 413"/>
              <a:gd name="T12" fmla="*/ 0 w 1819"/>
              <a:gd name="T13" fmla="*/ 413 h 413"/>
              <a:gd name="T14" fmla="*/ 0 w 1819"/>
              <a:gd name="T15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9" h="413">
                <a:moveTo>
                  <a:pt x="0" y="413"/>
                </a:moveTo>
                <a:lnTo>
                  <a:pt x="0" y="0"/>
                </a:lnTo>
                <a:lnTo>
                  <a:pt x="1819" y="0"/>
                </a:lnTo>
                <a:lnTo>
                  <a:pt x="1819" y="229"/>
                </a:lnTo>
                <a:lnTo>
                  <a:pt x="1519" y="393"/>
                </a:lnTo>
                <a:lnTo>
                  <a:pt x="1519" y="413"/>
                </a:lnTo>
                <a:lnTo>
                  <a:pt x="0" y="413"/>
                </a:lnTo>
                <a:lnTo>
                  <a:pt x="0" y="4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1CC8FB8D-5DE0-F94A-889D-27586CDA096A}"/>
              </a:ext>
            </a:extLst>
          </p:cNvPr>
          <p:cNvSpPr>
            <a:spLocks/>
          </p:cNvSpPr>
          <p:nvPr userDrawn="1"/>
        </p:nvSpPr>
        <p:spPr bwMode="auto">
          <a:xfrm>
            <a:off x="6159184" y="3205159"/>
            <a:ext cx="3402906" cy="763270"/>
          </a:xfrm>
          <a:custGeom>
            <a:avLst/>
            <a:gdLst>
              <a:gd name="T0" fmla="*/ 0 w 1819"/>
              <a:gd name="T1" fmla="*/ 408 h 408"/>
              <a:gd name="T2" fmla="*/ 0 w 1819"/>
              <a:gd name="T3" fmla="*/ 0 h 408"/>
              <a:gd name="T4" fmla="*/ 1818 w 1819"/>
              <a:gd name="T5" fmla="*/ 0 h 408"/>
              <a:gd name="T6" fmla="*/ 1819 w 1819"/>
              <a:gd name="T7" fmla="*/ 225 h 408"/>
              <a:gd name="T8" fmla="*/ 1521 w 1819"/>
              <a:gd name="T9" fmla="*/ 392 h 408"/>
              <a:gd name="T10" fmla="*/ 1521 w 1819"/>
              <a:gd name="T11" fmla="*/ 408 h 408"/>
              <a:gd name="T12" fmla="*/ 0 w 1819"/>
              <a:gd name="T13" fmla="*/ 408 h 408"/>
              <a:gd name="T14" fmla="*/ 0 w 1819"/>
              <a:gd name="T15" fmla="*/ 408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9" h="408">
                <a:moveTo>
                  <a:pt x="0" y="408"/>
                </a:moveTo>
                <a:lnTo>
                  <a:pt x="0" y="0"/>
                </a:lnTo>
                <a:lnTo>
                  <a:pt x="1818" y="0"/>
                </a:lnTo>
                <a:lnTo>
                  <a:pt x="1819" y="225"/>
                </a:lnTo>
                <a:lnTo>
                  <a:pt x="1521" y="392"/>
                </a:lnTo>
                <a:lnTo>
                  <a:pt x="1521" y="408"/>
                </a:lnTo>
                <a:lnTo>
                  <a:pt x="0" y="408"/>
                </a:lnTo>
                <a:lnTo>
                  <a:pt x="0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73F2D7ED-EC95-FA4F-A09D-BCAC6200FFA8}"/>
              </a:ext>
            </a:extLst>
          </p:cNvPr>
          <p:cNvSpPr>
            <a:spLocks/>
          </p:cNvSpPr>
          <p:nvPr userDrawn="1"/>
        </p:nvSpPr>
        <p:spPr bwMode="auto">
          <a:xfrm>
            <a:off x="5601699" y="3968426"/>
            <a:ext cx="3402906" cy="767010"/>
          </a:xfrm>
          <a:custGeom>
            <a:avLst/>
            <a:gdLst>
              <a:gd name="T0" fmla="*/ 0 w 1819"/>
              <a:gd name="T1" fmla="*/ 410 h 410"/>
              <a:gd name="T2" fmla="*/ 0 w 1819"/>
              <a:gd name="T3" fmla="*/ 0 h 410"/>
              <a:gd name="T4" fmla="*/ 1819 w 1819"/>
              <a:gd name="T5" fmla="*/ 0 h 410"/>
              <a:gd name="T6" fmla="*/ 1819 w 1819"/>
              <a:gd name="T7" fmla="*/ 231 h 410"/>
              <a:gd name="T8" fmla="*/ 1518 w 1819"/>
              <a:gd name="T9" fmla="*/ 394 h 410"/>
              <a:gd name="T10" fmla="*/ 1518 w 1819"/>
              <a:gd name="T11" fmla="*/ 410 h 410"/>
              <a:gd name="T12" fmla="*/ 0 w 1819"/>
              <a:gd name="T13" fmla="*/ 410 h 410"/>
              <a:gd name="T14" fmla="*/ 0 w 1819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9" h="410">
                <a:moveTo>
                  <a:pt x="0" y="410"/>
                </a:moveTo>
                <a:lnTo>
                  <a:pt x="0" y="0"/>
                </a:lnTo>
                <a:lnTo>
                  <a:pt x="1819" y="0"/>
                </a:lnTo>
                <a:lnTo>
                  <a:pt x="1819" y="231"/>
                </a:lnTo>
                <a:lnTo>
                  <a:pt x="1518" y="394"/>
                </a:lnTo>
                <a:lnTo>
                  <a:pt x="1518" y="410"/>
                </a:lnTo>
                <a:lnTo>
                  <a:pt x="0" y="410"/>
                </a:lnTo>
                <a:lnTo>
                  <a:pt x="0" y="4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7" name="Freeform 8">
            <a:extLst>
              <a:ext uri="{FF2B5EF4-FFF2-40B4-BE49-F238E27FC236}">
                <a16:creationId xmlns:a16="http://schemas.microsoft.com/office/drawing/2014/main" id="{BABE1C25-68D5-7E4F-90B5-1E07A4C748F6}"/>
              </a:ext>
            </a:extLst>
          </p:cNvPr>
          <p:cNvSpPr>
            <a:spLocks/>
          </p:cNvSpPr>
          <p:nvPr userDrawn="1"/>
        </p:nvSpPr>
        <p:spPr bwMode="auto">
          <a:xfrm>
            <a:off x="5038601" y="4735434"/>
            <a:ext cx="3402906" cy="982147"/>
          </a:xfrm>
          <a:custGeom>
            <a:avLst/>
            <a:gdLst>
              <a:gd name="T0" fmla="*/ 1819 w 1819"/>
              <a:gd name="T1" fmla="*/ 525 h 525"/>
              <a:gd name="T2" fmla="*/ 0 w 1819"/>
              <a:gd name="T3" fmla="*/ 525 h 525"/>
              <a:gd name="T4" fmla="*/ 0 w 1819"/>
              <a:gd name="T5" fmla="*/ 0 h 525"/>
              <a:gd name="T6" fmla="*/ 1819 w 1819"/>
              <a:gd name="T7" fmla="*/ 0 h 525"/>
              <a:gd name="T8" fmla="*/ 1819 w 1819"/>
              <a:gd name="T9" fmla="*/ 525 h 525"/>
              <a:gd name="T10" fmla="*/ 1819 w 1819"/>
              <a:gd name="T11" fmla="*/ 525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19" h="525">
                <a:moveTo>
                  <a:pt x="1819" y="525"/>
                </a:moveTo>
                <a:lnTo>
                  <a:pt x="0" y="525"/>
                </a:lnTo>
                <a:lnTo>
                  <a:pt x="0" y="0"/>
                </a:lnTo>
                <a:lnTo>
                  <a:pt x="1819" y="0"/>
                </a:lnTo>
                <a:lnTo>
                  <a:pt x="1819" y="525"/>
                </a:lnTo>
                <a:lnTo>
                  <a:pt x="1819" y="5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8" name="Freeform 12">
            <a:extLst>
              <a:ext uri="{FF2B5EF4-FFF2-40B4-BE49-F238E27FC236}">
                <a16:creationId xmlns:a16="http://schemas.microsoft.com/office/drawing/2014/main" id="{BE299346-5D85-9344-97BD-2726738CEC9C}"/>
              </a:ext>
            </a:extLst>
          </p:cNvPr>
          <p:cNvSpPr>
            <a:spLocks/>
          </p:cNvSpPr>
          <p:nvPr userDrawn="1"/>
        </p:nvSpPr>
        <p:spPr bwMode="auto">
          <a:xfrm>
            <a:off x="9610728" y="2890869"/>
            <a:ext cx="1593885" cy="834358"/>
          </a:xfrm>
          <a:custGeom>
            <a:avLst/>
            <a:gdLst>
              <a:gd name="T0" fmla="*/ 852 w 852"/>
              <a:gd name="T1" fmla="*/ 281 h 446"/>
              <a:gd name="T2" fmla="*/ 299 w 852"/>
              <a:gd name="T3" fmla="*/ 0 h 446"/>
              <a:gd name="T4" fmla="*/ 0 w 852"/>
              <a:gd name="T5" fmla="*/ 166 h 446"/>
              <a:gd name="T6" fmla="*/ 554 w 852"/>
              <a:gd name="T7" fmla="*/ 446 h 446"/>
              <a:gd name="T8" fmla="*/ 852 w 852"/>
              <a:gd name="T9" fmla="*/ 281 h 446"/>
              <a:gd name="T10" fmla="*/ 852 w 852"/>
              <a:gd name="T11" fmla="*/ 281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2" h="446">
                <a:moveTo>
                  <a:pt x="852" y="281"/>
                </a:moveTo>
                <a:lnTo>
                  <a:pt x="299" y="0"/>
                </a:lnTo>
                <a:lnTo>
                  <a:pt x="0" y="166"/>
                </a:lnTo>
                <a:lnTo>
                  <a:pt x="554" y="446"/>
                </a:lnTo>
                <a:lnTo>
                  <a:pt x="852" y="281"/>
                </a:lnTo>
                <a:lnTo>
                  <a:pt x="852" y="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9" name="Freeform 13">
            <a:extLst>
              <a:ext uri="{FF2B5EF4-FFF2-40B4-BE49-F238E27FC236}">
                <a16:creationId xmlns:a16="http://schemas.microsoft.com/office/drawing/2014/main" id="{35CBE931-B34D-2144-A420-9E265ABFA96C}"/>
              </a:ext>
            </a:extLst>
          </p:cNvPr>
          <p:cNvSpPr>
            <a:spLocks/>
          </p:cNvSpPr>
          <p:nvPr userDrawn="1"/>
        </p:nvSpPr>
        <p:spPr bwMode="auto">
          <a:xfrm>
            <a:off x="9610729" y="3201414"/>
            <a:ext cx="1036399" cy="2424500"/>
          </a:xfrm>
          <a:custGeom>
            <a:avLst/>
            <a:gdLst>
              <a:gd name="T0" fmla="*/ 554 w 554"/>
              <a:gd name="T1" fmla="*/ 1296 h 1296"/>
              <a:gd name="T2" fmla="*/ 554 w 554"/>
              <a:gd name="T3" fmla="*/ 280 h 1296"/>
              <a:gd name="T4" fmla="*/ 0 w 554"/>
              <a:gd name="T5" fmla="*/ 0 h 1296"/>
              <a:gd name="T6" fmla="*/ 0 w 554"/>
              <a:gd name="T7" fmla="*/ 1013 h 1296"/>
              <a:gd name="T8" fmla="*/ 554 w 554"/>
              <a:gd name="T9" fmla="*/ 1296 h 1296"/>
              <a:gd name="T10" fmla="*/ 554 w 554"/>
              <a:gd name="T11" fmla="*/ 1296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4" h="1296">
                <a:moveTo>
                  <a:pt x="554" y="1296"/>
                </a:moveTo>
                <a:lnTo>
                  <a:pt x="554" y="280"/>
                </a:lnTo>
                <a:lnTo>
                  <a:pt x="0" y="0"/>
                </a:lnTo>
                <a:lnTo>
                  <a:pt x="0" y="1013"/>
                </a:lnTo>
                <a:lnTo>
                  <a:pt x="554" y="1296"/>
                </a:lnTo>
                <a:lnTo>
                  <a:pt x="554" y="129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15623F37-A0F3-314B-A704-BF4AA23E385B}"/>
              </a:ext>
            </a:extLst>
          </p:cNvPr>
          <p:cNvSpPr>
            <a:spLocks/>
          </p:cNvSpPr>
          <p:nvPr userDrawn="1"/>
        </p:nvSpPr>
        <p:spPr bwMode="auto">
          <a:xfrm>
            <a:off x="10647128" y="3416553"/>
            <a:ext cx="557486" cy="2209363"/>
          </a:xfrm>
          <a:custGeom>
            <a:avLst/>
            <a:gdLst>
              <a:gd name="T0" fmla="*/ 298 w 298"/>
              <a:gd name="T1" fmla="*/ 1015 h 1181"/>
              <a:gd name="T2" fmla="*/ 298 w 298"/>
              <a:gd name="T3" fmla="*/ 0 h 1181"/>
              <a:gd name="T4" fmla="*/ 0 w 298"/>
              <a:gd name="T5" fmla="*/ 165 h 1181"/>
              <a:gd name="T6" fmla="*/ 0 w 298"/>
              <a:gd name="T7" fmla="*/ 1181 h 1181"/>
              <a:gd name="T8" fmla="*/ 298 w 298"/>
              <a:gd name="T9" fmla="*/ 1015 h 1181"/>
              <a:gd name="T10" fmla="*/ 298 w 298"/>
              <a:gd name="T11" fmla="*/ 1015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" h="1181">
                <a:moveTo>
                  <a:pt x="298" y="1015"/>
                </a:moveTo>
                <a:lnTo>
                  <a:pt x="298" y="0"/>
                </a:lnTo>
                <a:lnTo>
                  <a:pt x="0" y="165"/>
                </a:lnTo>
                <a:lnTo>
                  <a:pt x="0" y="1181"/>
                </a:lnTo>
                <a:lnTo>
                  <a:pt x="298" y="1015"/>
                </a:lnTo>
                <a:lnTo>
                  <a:pt x="298" y="101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61" name="Freeform 15">
            <a:extLst>
              <a:ext uri="{FF2B5EF4-FFF2-40B4-BE49-F238E27FC236}">
                <a16:creationId xmlns:a16="http://schemas.microsoft.com/office/drawing/2014/main" id="{D2329F90-68B3-E146-B5CA-044E41136B15}"/>
              </a:ext>
            </a:extLst>
          </p:cNvPr>
          <p:cNvSpPr>
            <a:spLocks/>
          </p:cNvSpPr>
          <p:nvPr userDrawn="1"/>
        </p:nvSpPr>
        <p:spPr bwMode="auto">
          <a:xfrm>
            <a:off x="9053244" y="3654138"/>
            <a:ext cx="1593884" cy="834357"/>
          </a:xfrm>
          <a:custGeom>
            <a:avLst/>
            <a:gdLst>
              <a:gd name="T0" fmla="*/ 852 w 852"/>
              <a:gd name="T1" fmla="*/ 283 h 446"/>
              <a:gd name="T2" fmla="*/ 298 w 852"/>
              <a:gd name="T3" fmla="*/ 0 h 446"/>
              <a:gd name="T4" fmla="*/ 0 w 852"/>
              <a:gd name="T5" fmla="*/ 166 h 446"/>
              <a:gd name="T6" fmla="*/ 553 w 852"/>
              <a:gd name="T7" fmla="*/ 446 h 446"/>
              <a:gd name="T8" fmla="*/ 852 w 852"/>
              <a:gd name="T9" fmla="*/ 283 h 446"/>
              <a:gd name="T10" fmla="*/ 852 w 852"/>
              <a:gd name="T11" fmla="*/ 283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2" h="446">
                <a:moveTo>
                  <a:pt x="852" y="283"/>
                </a:moveTo>
                <a:lnTo>
                  <a:pt x="298" y="0"/>
                </a:lnTo>
                <a:lnTo>
                  <a:pt x="0" y="166"/>
                </a:lnTo>
                <a:lnTo>
                  <a:pt x="553" y="446"/>
                </a:lnTo>
                <a:lnTo>
                  <a:pt x="852" y="283"/>
                </a:lnTo>
                <a:lnTo>
                  <a:pt x="852" y="2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62" name="Freeform 16">
            <a:extLst>
              <a:ext uri="{FF2B5EF4-FFF2-40B4-BE49-F238E27FC236}">
                <a16:creationId xmlns:a16="http://schemas.microsoft.com/office/drawing/2014/main" id="{5E214468-C56C-6B46-AE86-1061C0BFA428}"/>
              </a:ext>
            </a:extLst>
          </p:cNvPr>
          <p:cNvSpPr>
            <a:spLocks/>
          </p:cNvSpPr>
          <p:nvPr userDrawn="1"/>
        </p:nvSpPr>
        <p:spPr bwMode="auto">
          <a:xfrm>
            <a:off x="10087771" y="4183563"/>
            <a:ext cx="559357" cy="1751029"/>
          </a:xfrm>
          <a:custGeom>
            <a:avLst/>
            <a:gdLst>
              <a:gd name="T0" fmla="*/ 299 w 299"/>
              <a:gd name="T1" fmla="*/ 771 h 936"/>
              <a:gd name="T2" fmla="*/ 299 w 299"/>
              <a:gd name="T3" fmla="*/ 0 h 936"/>
              <a:gd name="T4" fmla="*/ 0 w 299"/>
              <a:gd name="T5" fmla="*/ 163 h 936"/>
              <a:gd name="T6" fmla="*/ 0 w 299"/>
              <a:gd name="T7" fmla="*/ 936 h 936"/>
              <a:gd name="T8" fmla="*/ 299 w 299"/>
              <a:gd name="T9" fmla="*/ 771 h 936"/>
              <a:gd name="T10" fmla="*/ 299 w 299"/>
              <a:gd name="T11" fmla="*/ 771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9" h="936">
                <a:moveTo>
                  <a:pt x="299" y="771"/>
                </a:moveTo>
                <a:lnTo>
                  <a:pt x="299" y="0"/>
                </a:lnTo>
                <a:lnTo>
                  <a:pt x="0" y="163"/>
                </a:lnTo>
                <a:lnTo>
                  <a:pt x="0" y="936"/>
                </a:lnTo>
                <a:lnTo>
                  <a:pt x="299" y="771"/>
                </a:lnTo>
                <a:lnTo>
                  <a:pt x="299" y="77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63" name="Freeform 17">
            <a:extLst>
              <a:ext uri="{FF2B5EF4-FFF2-40B4-BE49-F238E27FC236}">
                <a16:creationId xmlns:a16="http://schemas.microsoft.com/office/drawing/2014/main" id="{0C823CE6-971C-5C46-9111-17B5BEF34A30}"/>
              </a:ext>
            </a:extLst>
          </p:cNvPr>
          <p:cNvSpPr>
            <a:spLocks/>
          </p:cNvSpPr>
          <p:nvPr userDrawn="1"/>
        </p:nvSpPr>
        <p:spPr bwMode="auto">
          <a:xfrm>
            <a:off x="9053240" y="3964684"/>
            <a:ext cx="1034528" cy="1969907"/>
          </a:xfrm>
          <a:custGeom>
            <a:avLst/>
            <a:gdLst>
              <a:gd name="T0" fmla="*/ 553 w 553"/>
              <a:gd name="T1" fmla="*/ 1053 h 1053"/>
              <a:gd name="T2" fmla="*/ 553 w 553"/>
              <a:gd name="T3" fmla="*/ 280 h 1053"/>
              <a:gd name="T4" fmla="*/ 0 w 553"/>
              <a:gd name="T5" fmla="*/ 0 h 1053"/>
              <a:gd name="T6" fmla="*/ 0 w 553"/>
              <a:gd name="T7" fmla="*/ 772 h 1053"/>
              <a:gd name="T8" fmla="*/ 553 w 553"/>
              <a:gd name="T9" fmla="*/ 1053 h 1053"/>
              <a:gd name="T10" fmla="*/ 553 w 553"/>
              <a:gd name="T11" fmla="*/ 1053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3" h="1053">
                <a:moveTo>
                  <a:pt x="553" y="1053"/>
                </a:moveTo>
                <a:lnTo>
                  <a:pt x="553" y="280"/>
                </a:lnTo>
                <a:lnTo>
                  <a:pt x="0" y="0"/>
                </a:lnTo>
                <a:lnTo>
                  <a:pt x="0" y="772"/>
                </a:lnTo>
                <a:lnTo>
                  <a:pt x="553" y="1053"/>
                </a:lnTo>
                <a:lnTo>
                  <a:pt x="553" y="105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AF82D8-CBDA-364B-8B56-4401ED402860}"/>
              </a:ext>
            </a:extLst>
          </p:cNvPr>
          <p:cNvGrpSpPr/>
          <p:nvPr userDrawn="1"/>
        </p:nvGrpSpPr>
        <p:grpSpPr>
          <a:xfrm>
            <a:off x="8493884" y="4426759"/>
            <a:ext cx="1593888" cy="1820247"/>
            <a:chOff x="8526457" y="4929184"/>
            <a:chExt cx="1352552" cy="1544637"/>
          </a:xfrm>
        </p:grpSpPr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EDAEAB13-AF85-AF44-AE8C-A57A8A0C2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460" y="4929184"/>
              <a:ext cx="1352549" cy="709613"/>
            </a:xfrm>
            <a:custGeom>
              <a:avLst/>
              <a:gdLst>
                <a:gd name="T0" fmla="*/ 852 w 852"/>
                <a:gd name="T1" fmla="*/ 282 h 447"/>
                <a:gd name="T2" fmla="*/ 299 w 852"/>
                <a:gd name="T3" fmla="*/ 0 h 447"/>
                <a:gd name="T4" fmla="*/ 0 w 852"/>
                <a:gd name="T5" fmla="*/ 165 h 447"/>
                <a:gd name="T6" fmla="*/ 554 w 852"/>
                <a:gd name="T7" fmla="*/ 447 h 447"/>
                <a:gd name="T8" fmla="*/ 852 w 852"/>
                <a:gd name="T9" fmla="*/ 282 h 447"/>
                <a:gd name="T10" fmla="*/ 852 w 852"/>
                <a:gd name="T11" fmla="*/ 2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447">
                  <a:moveTo>
                    <a:pt x="852" y="282"/>
                  </a:moveTo>
                  <a:lnTo>
                    <a:pt x="299" y="0"/>
                  </a:lnTo>
                  <a:lnTo>
                    <a:pt x="0" y="165"/>
                  </a:lnTo>
                  <a:lnTo>
                    <a:pt x="554" y="447"/>
                  </a:lnTo>
                  <a:lnTo>
                    <a:pt x="852" y="282"/>
                  </a:lnTo>
                  <a:lnTo>
                    <a:pt x="852" y="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DE5AFF74-D00D-E841-8DE0-877E05D98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934" y="5376859"/>
              <a:ext cx="473075" cy="1096962"/>
            </a:xfrm>
            <a:custGeom>
              <a:avLst/>
              <a:gdLst>
                <a:gd name="T0" fmla="*/ 298 w 298"/>
                <a:gd name="T1" fmla="*/ 524 h 691"/>
                <a:gd name="T2" fmla="*/ 298 w 298"/>
                <a:gd name="T3" fmla="*/ 0 h 691"/>
                <a:gd name="T4" fmla="*/ 0 w 298"/>
                <a:gd name="T5" fmla="*/ 165 h 691"/>
                <a:gd name="T6" fmla="*/ 0 w 298"/>
                <a:gd name="T7" fmla="*/ 691 h 691"/>
                <a:gd name="T8" fmla="*/ 298 w 298"/>
                <a:gd name="T9" fmla="*/ 524 h 691"/>
                <a:gd name="T10" fmla="*/ 298 w 298"/>
                <a:gd name="T11" fmla="*/ 524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691">
                  <a:moveTo>
                    <a:pt x="298" y="524"/>
                  </a:moveTo>
                  <a:lnTo>
                    <a:pt x="298" y="0"/>
                  </a:lnTo>
                  <a:lnTo>
                    <a:pt x="0" y="165"/>
                  </a:lnTo>
                  <a:lnTo>
                    <a:pt x="0" y="691"/>
                  </a:lnTo>
                  <a:lnTo>
                    <a:pt x="298" y="524"/>
                  </a:lnTo>
                  <a:lnTo>
                    <a:pt x="298" y="5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FFE2266-5685-E649-9710-7CCFDC7E1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457" y="5191122"/>
              <a:ext cx="879474" cy="1282699"/>
            </a:xfrm>
            <a:custGeom>
              <a:avLst/>
              <a:gdLst>
                <a:gd name="T0" fmla="*/ 554 w 554"/>
                <a:gd name="T1" fmla="*/ 808 h 808"/>
                <a:gd name="T2" fmla="*/ 554 w 554"/>
                <a:gd name="T3" fmla="*/ 282 h 808"/>
                <a:gd name="T4" fmla="*/ 0 w 554"/>
                <a:gd name="T5" fmla="*/ 0 h 808"/>
                <a:gd name="T6" fmla="*/ 0 w 554"/>
                <a:gd name="T7" fmla="*/ 525 h 808"/>
                <a:gd name="T8" fmla="*/ 554 w 554"/>
                <a:gd name="T9" fmla="*/ 808 h 808"/>
                <a:gd name="T10" fmla="*/ 554 w 554"/>
                <a:gd name="T11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4" h="808">
                  <a:moveTo>
                    <a:pt x="554" y="808"/>
                  </a:moveTo>
                  <a:lnTo>
                    <a:pt x="554" y="282"/>
                  </a:lnTo>
                  <a:lnTo>
                    <a:pt x="0" y="0"/>
                  </a:lnTo>
                  <a:lnTo>
                    <a:pt x="0" y="525"/>
                  </a:lnTo>
                  <a:lnTo>
                    <a:pt x="554" y="808"/>
                  </a:lnTo>
                  <a:lnTo>
                    <a:pt x="554" y="80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04213" y="1430112"/>
            <a:ext cx="3385995" cy="38508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150" normalizeH="0" baseline="0" noProof="0">
                <a:ln>
                  <a:noFill/>
                </a:ln>
                <a:solidFill>
                  <a:srgbClr val="702F8A"/>
                </a:solidFill>
                <a:effectLst/>
                <a:uLnTx/>
                <a:uFillTx/>
                <a:latin typeface="+mn-lt"/>
                <a:ea typeface="League Spartan" charset="0"/>
                <a:cs typeface="Poppins" pitchFamily="2" charset="77"/>
              </a:rPr>
              <a:t>YOUR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04213" y="1840612"/>
            <a:ext cx="3385996" cy="72522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  <a:endParaRPr lang="en-GB"/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404213" y="2962830"/>
            <a:ext cx="3385996" cy="8122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  <a:endParaRPr lang="en-GB"/>
          </a:p>
        </p:txBody>
      </p:sp>
      <p:sp>
        <p:nvSpPr>
          <p:cNvPr id="4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404213" y="4147109"/>
            <a:ext cx="3385996" cy="8122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  <a:endParaRPr lang="en-GB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404213" y="5382615"/>
            <a:ext cx="3385996" cy="8122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404212" y="2571187"/>
            <a:ext cx="3385996" cy="3862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150" normalizeH="0" baseline="0" noProof="0">
                <a:ln>
                  <a:noFill/>
                </a:ln>
                <a:solidFill>
                  <a:srgbClr val="E31C79"/>
                </a:solidFill>
                <a:effectLst/>
                <a:uLnTx/>
                <a:uFillTx/>
                <a:latin typeface="+mn-lt"/>
                <a:ea typeface="League Spartan" charset="0"/>
                <a:cs typeface="Poppins" pitchFamily="2" charset="77"/>
              </a:rPr>
              <a:t>YOUR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1405739" y="3782258"/>
            <a:ext cx="3384469" cy="36485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150" normalizeH="0" baseline="0" noProof="0">
                <a:ln>
                  <a:noFill/>
                </a:ln>
                <a:solidFill>
                  <a:srgbClr val="D69A00"/>
                </a:solidFill>
                <a:effectLst/>
                <a:uLnTx/>
                <a:uFillTx/>
                <a:latin typeface="+mn-lt"/>
                <a:ea typeface="League Spartan" charset="0"/>
                <a:cs typeface="Poppins" pitchFamily="2" charset="77"/>
              </a:rPr>
              <a:t>YOUR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1404212" y="4981871"/>
            <a:ext cx="3385996" cy="40074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150" normalizeH="0" baseline="0" noProof="0">
                <a:ln>
                  <a:noFill/>
                </a:ln>
                <a:solidFill>
                  <a:srgbClr val="ED8B00"/>
                </a:solidFill>
                <a:effectLst/>
                <a:uLnTx/>
                <a:uFillTx/>
                <a:latin typeface="+mn-lt"/>
                <a:ea typeface="League Spartan" charset="0"/>
                <a:cs typeface="Poppins" pitchFamily="2" charset="77"/>
              </a:rPr>
              <a:t>YOUR TITLE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6876027" y="2533556"/>
            <a:ext cx="3130417" cy="5541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  <a:p>
            <a:pPr lvl="1"/>
            <a:endParaRPr lang="en-GB"/>
          </a:p>
        </p:txBody>
      </p:sp>
      <p:sp>
        <p:nvSpPr>
          <p:cNvPr id="69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6295428" y="3292093"/>
            <a:ext cx="3130417" cy="5541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  <a:p>
            <a:pPr lvl="1"/>
            <a:endParaRPr lang="en-GB"/>
          </a:p>
        </p:txBody>
      </p:sp>
      <p:sp>
        <p:nvSpPr>
          <p:cNvPr id="71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5716853" y="4063831"/>
            <a:ext cx="3130417" cy="5541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  <a:p>
            <a:pPr lvl="1"/>
            <a:endParaRPr lang="en-GB"/>
          </a:p>
        </p:txBody>
      </p:sp>
      <p:sp>
        <p:nvSpPr>
          <p:cNvPr id="84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5247481" y="4924899"/>
            <a:ext cx="3130417" cy="5541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028960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1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aphicFrame>
        <p:nvGraphicFramePr>
          <p:cNvPr id="11" name="2D Donut Chart"/>
          <p:cNvGraphicFramePr/>
          <p:nvPr userDrawn="1"/>
        </p:nvGraphicFramePr>
        <p:xfrm>
          <a:off x="4663031" y="1913659"/>
          <a:ext cx="2294027" cy="188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2D Donut Chart"/>
          <p:cNvGraphicFramePr/>
          <p:nvPr userDrawn="1"/>
        </p:nvGraphicFramePr>
        <p:xfrm>
          <a:off x="995482" y="1858879"/>
          <a:ext cx="2294027" cy="188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0FC5A85-50EF-244E-840E-7F7229ECE03F}"/>
              </a:ext>
            </a:extLst>
          </p:cNvPr>
          <p:cNvSpPr/>
          <p:nvPr userDrawn="1"/>
        </p:nvSpPr>
        <p:spPr>
          <a:xfrm>
            <a:off x="1485103" y="2418921"/>
            <a:ext cx="13147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825500" hangingPunct="0"/>
            <a:r>
              <a:rPr lang="en-US" sz="4400" kern="0">
                <a:ln w="0"/>
                <a:solidFill>
                  <a:schemeClr val="tx2"/>
                </a:solidFill>
                <a:effectLst/>
                <a:latin typeface="+mj-lt"/>
                <a:sym typeface="Helvetica Neue"/>
              </a:rPr>
              <a:t>35%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C5A85-50EF-244E-840E-7F7229ECE03F}"/>
              </a:ext>
            </a:extLst>
          </p:cNvPr>
          <p:cNvSpPr/>
          <p:nvPr userDrawn="1"/>
        </p:nvSpPr>
        <p:spPr>
          <a:xfrm>
            <a:off x="5161775" y="2418921"/>
            <a:ext cx="13147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825500" hangingPunct="0"/>
            <a:r>
              <a:rPr lang="en-US" sz="4400" kern="0">
                <a:ln w="0"/>
                <a:solidFill>
                  <a:srgbClr val="00B0F0"/>
                </a:solidFill>
                <a:effectLst/>
                <a:latin typeface="+mj-lt"/>
                <a:sym typeface="Helvetica Neue"/>
              </a:rPr>
              <a:t>70%</a:t>
            </a:r>
          </a:p>
        </p:txBody>
      </p:sp>
      <p:graphicFrame>
        <p:nvGraphicFramePr>
          <p:cNvPr id="16" name="2D Donut Chart"/>
          <p:cNvGraphicFramePr/>
          <p:nvPr userDrawn="1"/>
        </p:nvGraphicFramePr>
        <p:xfrm>
          <a:off x="8330580" y="1913659"/>
          <a:ext cx="2294027" cy="188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00FC5A85-50EF-244E-840E-7F7229ECE03F}"/>
              </a:ext>
            </a:extLst>
          </p:cNvPr>
          <p:cNvSpPr/>
          <p:nvPr userDrawn="1"/>
        </p:nvSpPr>
        <p:spPr>
          <a:xfrm>
            <a:off x="8815047" y="2418921"/>
            <a:ext cx="13147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825500" hangingPunct="0"/>
            <a:r>
              <a:rPr lang="en-US" sz="4400" kern="0">
                <a:ln w="0"/>
                <a:solidFill>
                  <a:schemeClr val="accent3"/>
                </a:solidFill>
                <a:effectLst/>
                <a:latin typeface="+mj-lt"/>
                <a:sym typeface="Helvetica Neue"/>
              </a:rPr>
              <a:t>95%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5638" y="3931620"/>
            <a:ext cx="2454515" cy="426033"/>
          </a:xfrm>
        </p:spPr>
        <p:txBody>
          <a:bodyPr>
            <a:noAutofit/>
          </a:bodyPr>
          <a:lstStyle/>
          <a:p>
            <a:pPr lvl="1"/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Montserrat Medium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Title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5638" y="4363970"/>
            <a:ext cx="2454516" cy="1383520"/>
          </a:xfrm>
        </p:spPr>
        <p:txBody>
          <a:bodyPr>
            <a:noAutofit/>
          </a:bodyPr>
          <a:lstStyle>
            <a:lvl1pPr marL="0" marR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Helvetica Neue"/>
              </a:rPr>
              <a:t>Our business development team members actively pursued 25 major accounts and our existing clients provided referrals as well.</a:t>
            </a:r>
          </a:p>
          <a:p>
            <a:pPr lvl="0"/>
            <a:endParaRPr lang="en-GB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701663" y="3931620"/>
            <a:ext cx="2454515" cy="426033"/>
          </a:xfrm>
        </p:spPr>
        <p:txBody>
          <a:bodyPr>
            <a:noAutofit/>
          </a:bodyPr>
          <a:lstStyle/>
          <a:p>
            <a:pPr lvl="1"/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Montserrat Medium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Title</a:t>
            </a:r>
            <a:endParaRPr lang="en-GB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63" y="4363970"/>
            <a:ext cx="2454516" cy="1383520"/>
          </a:xfrm>
        </p:spPr>
        <p:txBody>
          <a:bodyPr>
            <a:noAutofit/>
          </a:bodyPr>
          <a:lstStyle>
            <a:lvl1pPr marL="0" marR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Helvetica Neue"/>
              </a:rPr>
              <a:t>Our business development team members actively pursued 25 major accounts and our existing clients provided referrals as well.</a:t>
            </a:r>
          </a:p>
          <a:p>
            <a:pPr lvl="0"/>
            <a:endParaRPr lang="en-GB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440286" y="3931620"/>
            <a:ext cx="2454515" cy="426033"/>
          </a:xfrm>
        </p:spPr>
        <p:txBody>
          <a:bodyPr>
            <a:noAutofit/>
          </a:bodyPr>
          <a:lstStyle/>
          <a:p>
            <a:pPr lvl="1"/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Montserrat Medium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Title</a:t>
            </a:r>
            <a:endParaRPr lang="en-GB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440286" y="4363970"/>
            <a:ext cx="2454516" cy="1383520"/>
          </a:xfrm>
        </p:spPr>
        <p:txBody>
          <a:bodyPr>
            <a:noAutofit/>
          </a:bodyPr>
          <a:lstStyle>
            <a:lvl1pPr marL="0" marR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Helvetica Neue"/>
              </a:rPr>
              <a:t>Our business development team members actively pursued 25 major accounts and our existing clients provided referrals as well.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977956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taus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DA12AD-8C29-B04C-9F99-F3AFB14F5A63}"/>
              </a:ext>
            </a:extLst>
          </p:cNvPr>
          <p:cNvGrpSpPr/>
          <p:nvPr userDrawn="1"/>
        </p:nvGrpSpPr>
        <p:grpSpPr>
          <a:xfrm>
            <a:off x="8691204" y="2027061"/>
            <a:ext cx="2378174" cy="3032177"/>
            <a:chOff x="17986091" y="5710898"/>
            <a:chExt cx="5080001" cy="6477001"/>
          </a:xfrm>
        </p:grpSpPr>
        <p:sp>
          <p:nvSpPr>
            <p:cNvPr id="94" name="Rounded Rectangle"/>
            <p:cNvSpPr/>
            <p:nvPr/>
          </p:nvSpPr>
          <p:spPr>
            <a:xfrm>
              <a:off x="17986091" y="5710898"/>
              <a:ext cx="5080001" cy="6477001"/>
            </a:xfrm>
            <a:prstGeom prst="roundRect">
              <a:avLst>
                <a:gd name="adj" fmla="val 4180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39700" dist="50800" dir="2700000" sx="101000" sy="101000" algn="tl" rotWithShape="0">
                <a:prstClr val="black">
                  <a:alpha val="16000"/>
                </a:prst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7D42C83-A7B7-7044-B9DA-F511FF9629F7}"/>
                </a:ext>
              </a:extLst>
            </p:cNvPr>
            <p:cNvSpPr txBox="1"/>
            <p:nvPr/>
          </p:nvSpPr>
          <p:spPr>
            <a:xfrm>
              <a:off x="18646327" y="6319115"/>
              <a:ext cx="3810002" cy="1665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E45A00"/>
                  </a:solidFill>
                  <a:effectLst/>
                  <a:uLnTx/>
                  <a:uFillTx/>
                  <a:latin typeface="+mj-lt"/>
                  <a:sym typeface="Helvetica Neue"/>
                </a:rPr>
                <a:t>Product</a:t>
              </a:r>
            </a:p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Q 4 </a:t>
              </a:r>
              <a:b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</a:b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Detail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F8D416A-D8F6-F440-A4F2-3598898313E4}"/>
              </a:ext>
            </a:extLst>
          </p:cNvPr>
          <p:cNvGrpSpPr/>
          <p:nvPr userDrawn="1"/>
        </p:nvGrpSpPr>
        <p:grpSpPr>
          <a:xfrm>
            <a:off x="6096620" y="2027061"/>
            <a:ext cx="2378174" cy="3032177"/>
            <a:chOff x="12443818" y="5710898"/>
            <a:chExt cx="5080001" cy="6477001"/>
          </a:xfrm>
        </p:grpSpPr>
        <p:sp>
          <p:nvSpPr>
            <p:cNvPr id="97" name="Rounded Rectangle"/>
            <p:cNvSpPr/>
            <p:nvPr/>
          </p:nvSpPr>
          <p:spPr>
            <a:xfrm>
              <a:off x="12443818" y="5710898"/>
              <a:ext cx="5080001" cy="6477001"/>
            </a:xfrm>
            <a:prstGeom prst="roundRect">
              <a:avLst>
                <a:gd name="adj" fmla="val 4180"/>
              </a:avLst>
            </a:prstGeom>
            <a:solidFill>
              <a:srgbClr val="FFFFFF"/>
            </a:solidFill>
            <a:ln w="38100">
              <a:solidFill>
                <a:srgbClr val="E45A00"/>
              </a:solidFill>
              <a:miter lim="400000"/>
            </a:ln>
            <a:effectLst>
              <a:outerShdw blurRad="139700" dist="50800" dir="2700000" sx="101000" sy="101000" algn="tl" rotWithShape="0">
                <a:prstClr val="black">
                  <a:alpha val="16000"/>
                </a:prst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825D30C-5A37-6249-92E9-62AE4E13B946}"/>
                </a:ext>
              </a:extLst>
            </p:cNvPr>
            <p:cNvSpPr txBox="1"/>
            <p:nvPr/>
          </p:nvSpPr>
          <p:spPr>
            <a:xfrm>
              <a:off x="13069687" y="6319487"/>
              <a:ext cx="3810002" cy="1665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E45A00"/>
                  </a:solidFill>
                  <a:effectLst/>
                  <a:uLnTx/>
                  <a:uFillTx/>
                  <a:latin typeface="+mj-lt"/>
                  <a:sym typeface="Helvetica Neue"/>
                </a:rPr>
                <a:t>Product</a:t>
              </a:r>
            </a:p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Q 3 </a:t>
              </a:r>
              <a:b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</a:b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Detail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A63EB58-C496-2E44-951A-D6661F15D6C5}"/>
              </a:ext>
            </a:extLst>
          </p:cNvPr>
          <p:cNvGrpSpPr/>
          <p:nvPr userDrawn="1"/>
        </p:nvGrpSpPr>
        <p:grpSpPr>
          <a:xfrm>
            <a:off x="905407" y="2027061"/>
            <a:ext cx="2378174" cy="3032177"/>
            <a:chOff x="1354903" y="5710898"/>
            <a:chExt cx="5080001" cy="6477001"/>
          </a:xfrm>
        </p:grpSpPr>
        <p:sp>
          <p:nvSpPr>
            <p:cNvPr id="100" name="Rounded Rectangle"/>
            <p:cNvSpPr/>
            <p:nvPr/>
          </p:nvSpPr>
          <p:spPr>
            <a:xfrm>
              <a:off x="1354903" y="5710898"/>
              <a:ext cx="5080001" cy="6477001"/>
            </a:xfrm>
            <a:prstGeom prst="roundRect">
              <a:avLst>
                <a:gd name="adj" fmla="val 4180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39700" dist="50800" dir="2700000" sx="101000" sy="101000" algn="tl" rotWithShape="0">
                <a:prstClr val="black">
                  <a:alpha val="16000"/>
                </a:prst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7F4BF25-4EC8-1E45-A001-FF1B8D7D57E8}"/>
                </a:ext>
              </a:extLst>
            </p:cNvPr>
            <p:cNvSpPr txBox="1"/>
            <p:nvPr/>
          </p:nvSpPr>
          <p:spPr>
            <a:xfrm>
              <a:off x="1926389" y="6319115"/>
              <a:ext cx="3873514" cy="1665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E45A00"/>
                  </a:solidFill>
                  <a:effectLst/>
                  <a:uLnTx/>
                  <a:uFillTx/>
                  <a:latin typeface="+mj-lt"/>
                  <a:sym typeface="Helvetica Neue"/>
                </a:rPr>
                <a:t>Product</a:t>
              </a:r>
            </a:p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Q 1 </a:t>
              </a:r>
              <a:b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</a:b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Detail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0CE0F5-E801-024A-8FC8-DA0352BEF274}"/>
              </a:ext>
            </a:extLst>
          </p:cNvPr>
          <p:cNvGrpSpPr/>
          <p:nvPr userDrawn="1"/>
        </p:nvGrpSpPr>
        <p:grpSpPr>
          <a:xfrm>
            <a:off x="3511206" y="2027061"/>
            <a:ext cx="2378174" cy="3032177"/>
            <a:chOff x="6921132" y="5710898"/>
            <a:chExt cx="5080001" cy="6477001"/>
          </a:xfrm>
        </p:grpSpPr>
        <p:sp>
          <p:nvSpPr>
            <p:cNvPr id="103" name="Rounded Rectangle"/>
            <p:cNvSpPr/>
            <p:nvPr/>
          </p:nvSpPr>
          <p:spPr>
            <a:xfrm>
              <a:off x="6921132" y="5710898"/>
              <a:ext cx="5080001" cy="6477001"/>
            </a:xfrm>
            <a:prstGeom prst="roundRect">
              <a:avLst>
                <a:gd name="adj" fmla="val 376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39700" dist="50800" dir="2700000" sx="101000" sy="101000" algn="tl" rotWithShape="0">
                <a:prstClr val="black">
                  <a:alpha val="16000"/>
                </a:prst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3C3ACA-9901-1143-B4F3-456C09A3081E}"/>
                </a:ext>
              </a:extLst>
            </p:cNvPr>
            <p:cNvSpPr txBox="1"/>
            <p:nvPr/>
          </p:nvSpPr>
          <p:spPr>
            <a:xfrm>
              <a:off x="7543643" y="6319115"/>
              <a:ext cx="3810000" cy="1665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E45A00"/>
                  </a:solidFill>
                  <a:effectLst/>
                  <a:uLnTx/>
                  <a:uFillTx/>
                  <a:latin typeface="+mj-lt"/>
                  <a:sym typeface="Helvetica Neue"/>
                </a:rPr>
                <a:t>Product</a:t>
              </a:r>
            </a:p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Q 2 </a:t>
              </a:r>
              <a:b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</a:b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Detail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49F17A5-3B80-444D-A35A-8D464E4886A6}"/>
              </a:ext>
            </a:extLst>
          </p:cNvPr>
          <p:cNvGrpSpPr/>
          <p:nvPr userDrawn="1"/>
        </p:nvGrpSpPr>
        <p:grpSpPr>
          <a:xfrm>
            <a:off x="1202679" y="3513478"/>
            <a:ext cx="1783631" cy="259141"/>
            <a:chOff x="1989903" y="8886018"/>
            <a:chExt cx="3810001" cy="553548"/>
          </a:xfrm>
        </p:grpSpPr>
        <p:sp>
          <p:nvSpPr>
            <p:cNvPr id="106" name="Rectangle"/>
            <p:cNvSpPr/>
            <p:nvPr/>
          </p:nvSpPr>
          <p:spPr>
            <a:xfrm>
              <a:off x="1989903" y="9337965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7" name="Design"/>
            <p:cNvSpPr txBox="1"/>
            <p:nvPr/>
          </p:nvSpPr>
          <p:spPr>
            <a:xfrm>
              <a:off x="1989903" y="8886018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1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08" name="Rectangle"/>
          <p:cNvSpPr/>
          <p:nvPr userDrawn="1"/>
        </p:nvSpPr>
        <p:spPr>
          <a:xfrm>
            <a:off x="1202678" y="3725055"/>
            <a:ext cx="1712285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9" name="90%"/>
          <p:cNvSpPr txBox="1"/>
          <p:nvPr userDrawn="1"/>
        </p:nvSpPr>
        <p:spPr>
          <a:xfrm>
            <a:off x="2603191" y="3513478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defTabSz="825500" hangingPunct="0">
              <a:defRPr/>
            </a:pPr>
            <a:r>
              <a:rPr lang="en-US" sz="1100" b="1">
                <a:solidFill>
                  <a:srgbClr val="575756">
                    <a:lumMod val="60000"/>
                    <a:lumOff val="40000"/>
                  </a:srgbClr>
                </a:solidFill>
                <a:latin typeface="Arial" panose="020B0604020202020204"/>
              </a:rPr>
              <a:t>Detail</a:t>
            </a:r>
            <a:endParaRPr sz="1100" b="1" kern="0">
              <a:solidFill>
                <a:srgbClr val="575756">
                  <a:lumMod val="60000"/>
                  <a:lumOff val="40000"/>
                </a:srgbClr>
              </a:solidFill>
              <a:latin typeface="Arial" panose="020B0604020202020204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80365E5-FB32-5F4E-B4AA-C4BD4DB628A0}"/>
              </a:ext>
            </a:extLst>
          </p:cNvPr>
          <p:cNvGrpSpPr/>
          <p:nvPr userDrawn="1"/>
        </p:nvGrpSpPr>
        <p:grpSpPr>
          <a:xfrm>
            <a:off x="1202679" y="3926276"/>
            <a:ext cx="1783631" cy="259141"/>
            <a:chOff x="1989903" y="9767792"/>
            <a:chExt cx="3810001" cy="553548"/>
          </a:xfrm>
        </p:grpSpPr>
        <p:sp>
          <p:nvSpPr>
            <p:cNvPr id="111" name="Rectangle"/>
            <p:cNvSpPr/>
            <p:nvPr/>
          </p:nvSpPr>
          <p:spPr>
            <a:xfrm>
              <a:off x="1989903" y="10219739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2" name="Content"/>
            <p:cNvSpPr txBox="1"/>
            <p:nvPr/>
          </p:nvSpPr>
          <p:spPr>
            <a:xfrm>
              <a:off x="1989903" y="9767792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2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13" name="Rectangle"/>
          <p:cNvSpPr/>
          <p:nvPr userDrawn="1"/>
        </p:nvSpPr>
        <p:spPr>
          <a:xfrm>
            <a:off x="1202678" y="4137853"/>
            <a:ext cx="941757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4" name="65%"/>
          <p:cNvSpPr txBox="1"/>
          <p:nvPr userDrawn="1"/>
        </p:nvSpPr>
        <p:spPr>
          <a:xfrm>
            <a:off x="2603192" y="3926276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9443062-5C64-AF44-A0DE-223705584E89}"/>
              </a:ext>
            </a:extLst>
          </p:cNvPr>
          <p:cNvGrpSpPr/>
          <p:nvPr userDrawn="1"/>
        </p:nvGrpSpPr>
        <p:grpSpPr>
          <a:xfrm>
            <a:off x="1202679" y="4339075"/>
            <a:ext cx="1783631" cy="259141"/>
            <a:chOff x="1989903" y="10649566"/>
            <a:chExt cx="3810001" cy="553548"/>
          </a:xfrm>
        </p:grpSpPr>
        <p:sp>
          <p:nvSpPr>
            <p:cNvPr id="116" name="Rectangle"/>
            <p:cNvSpPr/>
            <p:nvPr/>
          </p:nvSpPr>
          <p:spPr>
            <a:xfrm>
              <a:off x="1989903" y="11101513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7" name="Usage"/>
            <p:cNvSpPr txBox="1"/>
            <p:nvPr/>
          </p:nvSpPr>
          <p:spPr>
            <a:xfrm>
              <a:off x="1989903" y="10649566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3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18" name="Rectangle"/>
          <p:cNvSpPr/>
          <p:nvPr userDrawn="1"/>
        </p:nvSpPr>
        <p:spPr>
          <a:xfrm>
            <a:off x="1202679" y="4550652"/>
            <a:ext cx="1369828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9" name="95%"/>
          <p:cNvSpPr txBox="1"/>
          <p:nvPr userDrawn="1"/>
        </p:nvSpPr>
        <p:spPr>
          <a:xfrm>
            <a:off x="2603127" y="4339075"/>
            <a:ext cx="383182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575756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sym typeface="Montserrat Bold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4669E3D-343C-CB46-93A6-045C92DE18F9}"/>
              </a:ext>
            </a:extLst>
          </p:cNvPr>
          <p:cNvGrpSpPr/>
          <p:nvPr userDrawn="1"/>
        </p:nvGrpSpPr>
        <p:grpSpPr>
          <a:xfrm>
            <a:off x="3802631" y="3513478"/>
            <a:ext cx="1783631" cy="259141"/>
            <a:chOff x="7543643" y="8886018"/>
            <a:chExt cx="3810001" cy="553548"/>
          </a:xfrm>
        </p:grpSpPr>
        <p:sp>
          <p:nvSpPr>
            <p:cNvPr id="121" name="Rectangle">
              <a:extLst>
                <a:ext uri="{FF2B5EF4-FFF2-40B4-BE49-F238E27FC236}">
                  <a16:creationId xmlns:a16="http://schemas.microsoft.com/office/drawing/2014/main" id="{1E4FD8C7-A539-E743-B78C-80B4B2D16A44}"/>
                </a:ext>
              </a:extLst>
            </p:cNvPr>
            <p:cNvSpPr/>
            <p:nvPr/>
          </p:nvSpPr>
          <p:spPr>
            <a:xfrm>
              <a:off x="7543643" y="9337965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2" name="Design">
              <a:extLst>
                <a:ext uri="{FF2B5EF4-FFF2-40B4-BE49-F238E27FC236}">
                  <a16:creationId xmlns:a16="http://schemas.microsoft.com/office/drawing/2014/main" id="{DFEDC671-74C7-0F48-87A7-C4A9A3FABF3E}"/>
                </a:ext>
              </a:extLst>
            </p:cNvPr>
            <p:cNvSpPr txBox="1"/>
            <p:nvPr/>
          </p:nvSpPr>
          <p:spPr>
            <a:xfrm>
              <a:off x="7543643" y="8886018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1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23" name="Rectangle">
            <a:extLst>
              <a:ext uri="{FF2B5EF4-FFF2-40B4-BE49-F238E27FC236}">
                <a16:creationId xmlns:a16="http://schemas.microsoft.com/office/drawing/2014/main" id="{1E149C15-8B75-CA4A-A83C-976015CF7348}"/>
              </a:ext>
            </a:extLst>
          </p:cNvPr>
          <p:cNvSpPr/>
          <p:nvPr userDrawn="1"/>
        </p:nvSpPr>
        <p:spPr>
          <a:xfrm>
            <a:off x="3802631" y="3725055"/>
            <a:ext cx="1198599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4" name="90%">
            <a:extLst>
              <a:ext uri="{FF2B5EF4-FFF2-40B4-BE49-F238E27FC236}">
                <a16:creationId xmlns:a16="http://schemas.microsoft.com/office/drawing/2014/main" id="{260DBBF6-B1A7-F342-A4C0-3197540CCCF9}"/>
              </a:ext>
            </a:extLst>
          </p:cNvPr>
          <p:cNvSpPr txBox="1"/>
          <p:nvPr userDrawn="1"/>
        </p:nvSpPr>
        <p:spPr>
          <a:xfrm>
            <a:off x="5203079" y="3513478"/>
            <a:ext cx="383182" cy="47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575756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sym typeface="Montserrat Bold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50AF0A-0CC1-8149-AB7F-EDCE5826F02A}"/>
              </a:ext>
            </a:extLst>
          </p:cNvPr>
          <p:cNvGrpSpPr/>
          <p:nvPr userDrawn="1"/>
        </p:nvGrpSpPr>
        <p:grpSpPr>
          <a:xfrm>
            <a:off x="3802631" y="3926276"/>
            <a:ext cx="1783631" cy="259141"/>
            <a:chOff x="7543643" y="9767792"/>
            <a:chExt cx="3810001" cy="553548"/>
          </a:xfrm>
        </p:grpSpPr>
        <p:sp>
          <p:nvSpPr>
            <p:cNvPr id="126" name="Rectangle">
              <a:extLst>
                <a:ext uri="{FF2B5EF4-FFF2-40B4-BE49-F238E27FC236}">
                  <a16:creationId xmlns:a16="http://schemas.microsoft.com/office/drawing/2014/main" id="{D4B422B0-2160-804E-9A7C-519BF679C942}"/>
                </a:ext>
              </a:extLst>
            </p:cNvPr>
            <p:cNvSpPr/>
            <p:nvPr/>
          </p:nvSpPr>
          <p:spPr>
            <a:xfrm>
              <a:off x="7543643" y="10219739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7" name="Content">
              <a:extLst>
                <a:ext uri="{FF2B5EF4-FFF2-40B4-BE49-F238E27FC236}">
                  <a16:creationId xmlns:a16="http://schemas.microsoft.com/office/drawing/2014/main" id="{6EEA0F68-2929-6D4B-BF74-8B000796F362}"/>
                </a:ext>
              </a:extLst>
            </p:cNvPr>
            <p:cNvSpPr txBox="1"/>
            <p:nvPr/>
          </p:nvSpPr>
          <p:spPr>
            <a:xfrm>
              <a:off x="7543643" y="9767792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2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28" name="Rectangle">
            <a:extLst>
              <a:ext uri="{FF2B5EF4-FFF2-40B4-BE49-F238E27FC236}">
                <a16:creationId xmlns:a16="http://schemas.microsoft.com/office/drawing/2014/main" id="{9D25ABE4-7DCD-A24E-AA51-2CED789AFBDA}"/>
              </a:ext>
            </a:extLst>
          </p:cNvPr>
          <p:cNvSpPr/>
          <p:nvPr userDrawn="1"/>
        </p:nvSpPr>
        <p:spPr>
          <a:xfrm>
            <a:off x="3802630" y="4137853"/>
            <a:ext cx="1455442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9" name="65%">
            <a:extLst>
              <a:ext uri="{FF2B5EF4-FFF2-40B4-BE49-F238E27FC236}">
                <a16:creationId xmlns:a16="http://schemas.microsoft.com/office/drawing/2014/main" id="{1F2BB8BF-EB82-CD47-A40C-0256890B416D}"/>
              </a:ext>
            </a:extLst>
          </p:cNvPr>
          <p:cNvSpPr txBox="1"/>
          <p:nvPr userDrawn="1"/>
        </p:nvSpPr>
        <p:spPr>
          <a:xfrm>
            <a:off x="5203079" y="3926276"/>
            <a:ext cx="383182" cy="47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575756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sym typeface="Montserrat Bold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C21CF17-33BF-0948-973E-7493D14DCC80}"/>
              </a:ext>
            </a:extLst>
          </p:cNvPr>
          <p:cNvGrpSpPr/>
          <p:nvPr userDrawn="1"/>
        </p:nvGrpSpPr>
        <p:grpSpPr>
          <a:xfrm>
            <a:off x="3802631" y="4339075"/>
            <a:ext cx="1783631" cy="259141"/>
            <a:chOff x="7543643" y="10649566"/>
            <a:chExt cx="3810001" cy="553548"/>
          </a:xfrm>
        </p:grpSpPr>
        <p:sp>
          <p:nvSpPr>
            <p:cNvPr id="131" name="Rectangle">
              <a:extLst>
                <a:ext uri="{FF2B5EF4-FFF2-40B4-BE49-F238E27FC236}">
                  <a16:creationId xmlns:a16="http://schemas.microsoft.com/office/drawing/2014/main" id="{4A0FE640-5F62-DA47-9A2C-BB75E28887EF}"/>
                </a:ext>
              </a:extLst>
            </p:cNvPr>
            <p:cNvSpPr/>
            <p:nvPr/>
          </p:nvSpPr>
          <p:spPr>
            <a:xfrm>
              <a:off x="7543643" y="11101513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2" name="Usage">
              <a:extLst>
                <a:ext uri="{FF2B5EF4-FFF2-40B4-BE49-F238E27FC236}">
                  <a16:creationId xmlns:a16="http://schemas.microsoft.com/office/drawing/2014/main" id="{DE93A900-1FE3-B247-9EA7-C64EBA484C4C}"/>
                </a:ext>
              </a:extLst>
            </p:cNvPr>
            <p:cNvSpPr txBox="1"/>
            <p:nvPr/>
          </p:nvSpPr>
          <p:spPr>
            <a:xfrm>
              <a:off x="7543643" y="10649566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3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33" name="Rectangle">
            <a:extLst>
              <a:ext uri="{FF2B5EF4-FFF2-40B4-BE49-F238E27FC236}">
                <a16:creationId xmlns:a16="http://schemas.microsoft.com/office/drawing/2014/main" id="{7CA9ED19-3C11-CD4B-9279-BE79C90F09A8}"/>
              </a:ext>
            </a:extLst>
          </p:cNvPr>
          <p:cNvSpPr/>
          <p:nvPr userDrawn="1"/>
        </p:nvSpPr>
        <p:spPr>
          <a:xfrm>
            <a:off x="3802631" y="4550652"/>
            <a:ext cx="1498249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4" name="95%">
            <a:extLst>
              <a:ext uri="{FF2B5EF4-FFF2-40B4-BE49-F238E27FC236}">
                <a16:creationId xmlns:a16="http://schemas.microsoft.com/office/drawing/2014/main" id="{DDC60CCF-D8EE-6A4E-9EE5-9833DA05A4BC}"/>
              </a:ext>
            </a:extLst>
          </p:cNvPr>
          <p:cNvSpPr txBox="1"/>
          <p:nvPr userDrawn="1"/>
        </p:nvSpPr>
        <p:spPr>
          <a:xfrm>
            <a:off x="5203143" y="4339075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A54A842-CFE9-D54E-AF79-A91E81BD1BD6}"/>
              </a:ext>
            </a:extLst>
          </p:cNvPr>
          <p:cNvGrpSpPr/>
          <p:nvPr userDrawn="1"/>
        </p:nvGrpSpPr>
        <p:grpSpPr>
          <a:xfrm>
            <a:off x="6389618" y="3513478"/>
            <a:ext cx="1783631" cy="259141"/>
            <a:chOff x="13069689" y="8886018"/>
            <a:chExt cx="3810001" cy="553548"/>
          </a:xfrm>
        </p:grpSpPr>
        <p:sp>
          <p:nvSpPr>
            <p:cNvPr id="136" name="Rectangle">
              <a:extLst>
                <a:ext uri="{FF2B5EF4-FFF2-40B4-BE49-F238E27FC236}">
                  <a16:creationId xmlns:a16="http://schemas.microsoft.com/office/drawing/2014/main" id="{48C23BDC-584F-144D-A3BB-C52C12E65704}"/>
                </a:ext>
              </a:extLst>
            </p:cNvPr>
            <p:cNvSpPr/>
            <p:nvPr/>
          </p:nvSpPr>
          <p:spPr>
            <a:xfrm>
              <a:off x="13069689" y="9337965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7" name="Design">
              <a:extLst>
                <a:ext uri="{FF2B5EF4-FFF2-40B4-BE49-F238E27FC236}">
                  <a16:creationId xmlns:a16="http://schemas.microsoft.com/office/drawing/2014/main" id="{A8A266B6-9C07-7941-A4B8-CD0DFBCBDA86}"/>
                </a:ext>
              </a:extLst>
            </p:cNvPr>
            <p:cNvSpPr txBox="1"/>
            <p:nvPr/>
          </p:nvSpPr>
          <p:spPr>
            <a:xfrm>
              <a:off x="13069689" y="8886018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1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38" name="Rectangle">
            <a:extLst>
              <a:ext uri="{FF2B5EF4-FFF2-40B4-BE49-F238E27FC236}">
                <a16:creationId xmlns:a16="http://schemas.microsoft.com/office/drawing/2014/main" id="{E3A15014-D9F1-A941-BBEB-9A033848C667}"/>
              </a:ext>
            </a:extLst>
          </p:cNvPr>
          <p:cNvSpPr/>
          <p:nvPr userDrawn="1"/>
        </p:nvSpPr>
        <p:spPr>
          <a:xfrm>
            <a:off x="6389618" y="3725055"/>
            <a:ext cx="1070178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9" name="90%">
            <a:extLst>
              <a:ext uri="{FF2B5EF4-FFF2-40B4-BE49-F238E27FC236}">
                <a16:creationId xmlns:a16="http://schemas.microsoft.com/office/drawing/2014/main" id="{A3F4EB7A-BEE1-F640-9704-EF5AB45A30F3}"/>
              </a:ext>
            </a:extLst>
          </p:cNvPr>
          <p:cNvSpPr txBox="1"/>
          <p:nvPr userDrawn="1"/>
        </p:nvSpPr>
        <p:spPr>
          <a:xfrm>
            <a:off x="7790131" y="3513478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5542A23-6507-7742-BE61-D7E949BF9880}"/>
              </a:ext>
            </a:extLst>
          </p:cNvPr>
          <p:cNvGrpSpPr/>
          <p:nvPr userDrawn="1"/>
        </p:nvGrpSpPr>
        <p:grpSpPr>
          <a:xfrm>
            <a:off x="6389618" y="3926276"/>
            <a:ext cx="1783631" cy="259141"/>
            <a:chOff x="13069689" y="9767792"/>
            <a:chExt cx="3810001" cy="553548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CCF2FFB6-3CCC-144A-8D98-89FF3E1BCDE1}"/>
                </a:ext>
              </a:extLst>
            </p:cNvPr>
            <p:cNvSpPr/>
            <p:nvPr/>
          </p:nvSpPr>
          <p:spPr>
            <a:xfrm>
              <a:off x="13069689" y="10219739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2A8BFBF0-368C-2644-8DCC-0E3069BA2DB4}"/>
                </a:ext>
              </a:extLst>
            </p:cNvPr>
            <p:cNvSpPr txBox="1"/>
            <p:nvPr/>
          </p:nvSpPr>
          <p:spPr>
            <a:xfrm>
              <a:off x="13069689" y="9767792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2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43" name="Rectangle">
            <a:extLst>
              <a:ext uri="{FF2B5EF4-FFF2-40B4-BE49-F238E27FC236}">
                <a16:creationId xmlns:a16="http://schemas.microsoft.com/office/drawing/2014/main" id="{E3E16E9C-4DCF-C146-A6CF-368662DF1A0B}"/>
              </a:ext>
            </a:extLst>
          </p:cNvPr>
          <p:cNvSpPr/>
          <p:nvPr userDrawn="1"/>
        </p:nvSpPr>
        <p:spPr>
          <a:xfrm>
            <a:off x="6389618" y="4137853"/>
            <a:ext cx="1412635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4" name="65%">
            <a:extLst>
              <a:ext uri="{FF2B5EF4-FFF2-40B4-BE49-F238E27FC236}">
                <a16:creationId xmlns:a16="http://schemas.microsoft.com/office/drawing/2014/main" id="{0D404287-8393-A548-B044-C07842FF2C07}"/>
              </a:ext>
            </a:extLst>
          </p:cNvPr>
          <p:cNvSpPr txBox="1"/>
          <p:nvPr userDrawn="1"/>
        </p:nvSpPr>
        <p:spPr>
          <a:xfrm>
            <a:off x="7790067" y="3926276"/>
            <a:ext cx="383182" cy="47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575756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sym typeface="Montserrat Bold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F2D70B4-8792-CE4C-9D8A-08FE538AB329}"/>
              </a:ext>
            </a:extLst>
          </p:cNvPr>
          <p:cNvGrpSpPr/>
          <p:nvPr userDrawn="1"/>
        </p:nvGrpSpPr>
        <p:grpSpPr>
          <a:xfrm>
            <a:off x="6389618" y="4339075"/>
            <a:ext cx="1783631" cy="259141"/>
            <a:chOff x="13069689" y="10649566"/>
            <a:chExt cx="3810001" cy="553548"/>
          </a:xfrm>
        </p:grpSpPr>
        <p:sp>
          <p:nvSpPr>
            <p:cNvPr id="146" name="Rectangle">
              <a:extLst>
                <a:ext uri="{FF2B5EF4-FFF2-40B4-BE49-F238E27FC236}">
                  <a16:creationId xmlns:a16="http://schemas.microsoft.com/office/drawing/2014/main" id="{83EB0499-D04F-E842-9FFA-C69698AFC759}"/>
                </a:ext>
              </a:extLst>
            </p:cNvPr>
            <p:cNvSpPr/>
            <p:nvPr/>
          </p:nvSpPr>
          <p:spPr>
            <a:xfrm>
              <a:off x="13069689" y="11101513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7" name="Usage">
              <a:extLst>
                <a:ext uri="{FF2B5EF4-FFF2-40B4-BE49-F238E27FC236}">
                  <a16:creationId xmlns:a16="http://schemas.microsoft.com/office/drawing/2014/main" id="{9B613292-78E9-F448-A767-14488BBE9A1A}"/>
                </a:ext>
              </a:extLst>
            </p:cNvPr>
            <p:cNvSpPr txBox="1"/>
            <p:nvPr/>
          </p:nvSpPr>
          <p:spPr>
            <a:xfrm>
              <a:off x="13069689" y="10649566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3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48" name="Rectangle">
            <a:extLst>
              <a:ext uri="{FF2B5EF4-FFF2-40B4-BE49-F238E27FC236}">
                <a16:creationId xmlns:a16="http://schemas.microsoft.com/office/drawing/2014/main" id="{5B6D6F30-7377-7548-B4BC-6C90F1CA8A29}"/>
              </a:ext>
            </a:extLst>
          </p:cNvPr>
          <p:cNvSpPr/>
          <p:nvPr userDrawn="1"/>
        </p:nvSpPr>
        <p:spPr>
          <a:xfrm>
            <a:off x="6389618" y="4550652"/>
            <a:ext cx="1755092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9" name="95%">
            <a:extLst>
              <a:ext uri="{FF2B5EF4-FFF2-40B4-BE49-F238E27FC236}">
                <a16:creationId xmlns:a16="http://schemas.microsoft.com/office/drawing/2014/main" id="{A3BA0AD9-1DB2-D94D-8C9C-B0487D34805B}"/>
              </a:ext>
            </a:extLst>
          </p:cNvPr>
          <p:cNvSpPr txBox="1"/>
          <p:nvPr userDrawn="1"/>
        </p:nvSpPr>
        <p:spPr>
          <a:xfrm>
            <a:off x="7790131" y="4339075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ED4C842-E0C2-1C4D-B4E6-40188FF25B78}"/>
              </a:ext>
            </a:extLst>
          </p:cNvPr>
          <p:cNvGrpSpPr/>
          <p:nvPr userDrawn="1"/>
        </p:nvGrpSpPr>
        <p:grpSpPr>
          <a:xfrm>
            <a:off x="9000292" y="3513478"/>
            <a:ext cx="1783631" cy="259141"/>
            <a:chOff x="18646331" y="8886018"/>
            <a:chExt cx="3810001" cy="553548"/>
          </a:xfrm>
        </p:grpSpPr>
        <p:sp>
          <p:nvSpPr>
            <p:cNvPr id="151" name="Rectangle">
              <a:extLst>
                <a:ext uri="{FF2B5EF4-FFF2-40B4-BE49-F238E27FC236}">
                  <a16:creationId xmlns:a16="http://schemas.microsoft.com/office/drawing/2014/main" id="{86BEC45C-2F22-514D-AF3D-CDF79EFF37D5}"/>
                </a:ext>
              </a:extLst>
            </p:cNvPr>
            <p:cNvSpPr/>
            <p:nvPr/>
          </p:nvSpPr>
          <p:spPr>
            <a:xfrm>
              <a:off x="18646331" y="9337965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2" name="Design">
              <a:extLst>
                <a:ext uri="{FF2B5EF4-FFF2-40B4-BE49-F238E27FC236}">
                  <a16:creationId xmlns:a16="http://schemas.microsoft.com/office/drawing/2014/main" id="{BD9233B1-7D5A-7D45-A1C4-42D78BCF00BB}"/>
                </a:ext>
              </a:extLst>
            </p:cNvPr>
            <p:cNvSpPr txBox="1"/>
            <p:nvPr/>
          </p:nvSpPr>
          <p:spPr>
            <a:xfrm>
              <a:off x="18646331" y="8886018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1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53" name="Rectangle">
            <a:extLst>
              <a:ext uri="{FF2B5EF4-FFF2-40B4-BE49-F238E27FC236}">
                <a16:creationId xmlns:a16="http://schemas.microsoft.com/office/drawing/2014/main" id="{E239F884-17F2-174E-A624-4C196DEDB191}"/>
              </a:ext>
            </a:extLst>
          </p:cNvPr>
          <p:cNvSpPr/>
          <p:nvPr userDrawn="1"/>
        </p:nvSpPr>
        <p:spPr>
          <a:xfrm>
            <a:off x="9000292" y="3725055"/>
            <a:ext cx="984564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4" name="90%">
            <a:extLst>
              <a:ext uri="{FF2B5EF4-FFF2-40B4-BE49-F238E27FC236}">
                <a16:creationId xmlns:a16="http://schemas.microsoft.com/office/drawing/2014/main" id="{202C0359-37BF-744B-9FBA-ADEE984C9B56}"/>
              </a:ext>
            </a:extLst>
          </p:cNvPr>
          <p:cNvSpPr txBox="1"/>
          <p:nvPr userDrawn="1"/>
        </p:nvSpPr>
        <p:spPr>
          <a:xfrm>
            <a:off x="10400804" y="3513478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5DF0184-B430-2749-ABD2-19DC57E34748}"/>
              </a:ext>
            </a:extLst>
          </p:cNvPr>
          <p:cNvGrpSpPr/>
          <p:nvPr userDrawn="1"/>
        </p:nvGrpSpPr>
        <p:grpSpPr>
          <a:xfrm>
            <a:off x="9000292" y="3926276"/>
            <a:ext cx="1783631" cy="259141"/>
            <a:chOff x="18646331" y="9767792"/>
            <a:chExt cx="3810001" cy="553548"/>
          </a:xfrm>
        </p:grpSpPr>
        <p:sp>
          <p:nvSpPr>
            <p:cNvPr id="156" name="Rectangle">
              <a:extLst>
                <a:ext uri="{FF2B5EF4-FFF2-40B4-BE49-F238E27FC236}">
                  <a16:creationId xmlns:a16="http://schemas.microsoft.com/office/drawing/2014/main" id="{676472BB-3B01-B446-9ABF-06AD97544C79}"/>
                </a:ext>
              </a:extLst>
            </p:cNvPr>
            <p:cNvSpPr/>
            <p:nvPr/>
          </p:nvSpPr>
          <p:spPr>
            <a:xfrm>
              <a:off x="18646331" y="10219739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7" name="Content">
              <a:extLst>
                <a:ext uri="{FF2B5EF4-FFF2-40B4-BE49-F238E27FC236}">
                  <a16:creationId xmlns:a16="http://schemas.microsoft.com/office/drawing/2014/main" id="{81680860-03BA-C243-B1AB-6E6B78EC53D8}"/>
                </a:ext>
              </a:extLst>
            </p:cNvPr>
            <p:cNvSpPr txBox="1"/>
            <p:nvPr/>
          </p:nvSpPr>
          <p:spPr>
            <a:xfrm>
              <a:off x="18646331" y="9767792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2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58" name="Rectangle">
            <a:extLst>
              <a:ext uri="{FF2B5EF4-FFF2-40B4-BE49-F238E27FC236}">
                <a16:creationId xmlns:a16="http://schemas.microsoft.com/office/drawing/2014/main" id="{D5A10928-6B75-5F41-9B6A-7BD3823D5E43}"/>
              </a:ext>
            </a:extLst>
          </p:cNvPr>
          <p:cNvSpPr/>
          <p:nvPr userDrawn="1"/>
        </p:nvSpPr>
        <p:spPr>
          <a:xfrm>
            <a:off x="9000291" y="4137853"/>
            <a:ext cx="1498249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9" name="65%">
            <a:extLst>
              <a:ext uri="{FF2B5EF4-FFF2-40B4-BE49-F238E27FC236}">
                <a16:creationId xmlns:a16="http://schemas.microsoft.com/office/drawing/2014/main" id="{9A7342ED-82AD-8848-B995-DE422923BFC2}"/>
              </a:ext>
            </a:extLst>
          </p:cNvPr>
          <p:cNvSpPr txBox="1"/>
          <p:nvPr userDrawn="1"/>
        </p:nvSpPr>
        <p:spPr>
          <a:xfrm>
            <a:off x="10400804" y="3926276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8312A74-6625-9045-BBB6-BD38EF5E0EA1}"/>
              </a:ext>
            </a:extLst>
          </p:cNvPr>
          <p:cNvGrpSpPr/>
          <p:nvPr userDrawn="1"/>
        </p:nvGrpSpPr>
        <p:grpSpPr>
          <a:xfrm>
            <a:off x="9000292" y="4339075"/>
            <a:ext cx="1783631" cy="259141"/>
            <a:chOff x="18646331" y="10649566"/>
            <a:chExt cx="3810001" cy="553548"/>
          </a:xfrm>
        </p:grpSpPr>
        <p:sp>
          <p:nvSpPr>
            <p:cNvPr id="161" name="Rectangle">
              <a:extLst>
                <a:ext uri="{FF2B5EF4-FFF2-40B4-BE49-F238E27FC236}">
                  <a16:creationId xmlns:a16="http://schemas.microsoft.com/office/drawing/2014/main" id="{04115A85-D2B0-C345-B9F4-11024853974A}"/>
                </a:ext>
              </a:extLst>
            </p:cNvPr>
            <p:cNvSpPr/>
            <p:nvPr/>
          </p:nvSpPr>
          <p:spPr>
            <a:xfrm>
              <a:off x="18646331" y="11101513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2" name="Usage">
              <a:extLst>
                <a:ext uri="{FF2B5EF4-FFF2-40B4-BE49-F238E27FC236}">
                  <a16:creationId xmlns:a16="http://schemas.microsoft.com/office/drawing/2014/main" id="{AEB55946-CED2-3E4C-8909-E465207FA07F}"/>
                </a:ext>
              </a:extLst>
            </p:cNvPr>
            <p:cNvSpPr txBox="1"/>
            <p:nvPr/>
          </p:nvSpPr>
          <p:spPr>
            <a:xfrm>
              <a:off x="18646331" y="10649566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3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63" name="Rectangle">
            <a:extLst>
              <a:ext uri="{FF2B5EF4-FFF2-40B4-BE49-F238E27FC236}">
                <a16:creationId xmlns:a16="http://schemas.microsoft.com/office/drawing/2014/main" id="{3EE3DEBF-A552-A24D-895E-536A100F8EF7}"/>
              </a:ext>
            </a:extLst>
          </p:cNvPr>
          <p:cNvSpPr/>
          <p:nvPr userDrawn="1"/>
        </p:nvSpPr>
        <p:spPr>
          <a:xfrm>
            <a:off x="9000292" y="4550652"/>
            <a:ext cx="1626671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4" name="95%">
            <a:extLst>
              <a:ext uri="{FF2B5EF4-FFF2-40B4-BE49-F238E27FC236}">
                <a16:creationId xmlns:a16="http://schemas.microsoft.com/office/drawing/2014/main" id="{CA17439D-543D-AA4F-A784-BBF3B9574788}"/>
              </a:ext>
            </a:extLst>
          </p:cNvPr>
          <p:cNvSpPr txBox="1"/>
          <p:nvPr userDrawn="1"/>
        </p:nvSpPr>
        <p:spPr>
          <a:xfrm>
            <a:off x="10400804" y="4339075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4238267388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2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200" name="Group 199"/>
          <p:cNvGrpSpPr/>
          <p:nvPr userDrawn="1"/>
        </p:nvGrpSpPr>
        <p:grpSpPr>
          <a:xfrm>
            <a:off x="1589682" y="1446150"/>
            <a:ext cx="9458653" cy="4250336"/>
            <a:chOff x="1129468" y="1118827"/>
            <a:chExt cx="10790124" cy="4848645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72DB9D38-0642-8D42-AA7F-3DF3253E3056}"/>
                </a:ext>
              </a:extLst>
            </p:cNvPr>
            <p:cNvSpPr txBox="1"/>
            <p:nvPr userDrawn="1"/>
          </p:nvSpPr>
          <p:spPr>
            <a:xfrm>
              <a:off x="8978447" y="2330405"/>
              <a:ext cx="2941145" cy="1451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>
                  <a:ln>
                    <a:noFill/>
                  </a:ln>
                  <a:solidFill>
                    <a:srgbClr val="DA291C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rPr>
                <a:t>70</a:t>
              </a:r>
            </a:p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</a:rPr>
                <a:t>New </a:t>
              </a:r>
              <a:b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</a:rPr>
                <a:t>Projects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endParaRPr>
            </a:p>
          </p:txBody>
        </p:sp>
        <p:grpSp>
          <p:nvGrpSpPr>
            <p:cNvPr id="202" name="Group 201"/>
            <p:cNvGrpSpPr/>
            <p:nvPr userDrawn="1"/>
          </p:nvGrpSpPr>
          <p:grpSpPr>
            <a:xfrm>
              <a:off x="1129468" y="1118827"/>
              <a:ext cx="9478453" cy="4848645"/>
              <a:chOff x="1129468" y="1118827"/>
              <a:chExt cx="9478453" cy="4848645"/>
            </a:xfrm>
          </p:grpSpPr>
          <p:sp>
            <p:nvSpPr>
              <p:cNvPr id="203" name="Hexagon 202"/>
              <p:cNvSpPr/>
              <p:nvPr userDrawn="1"/>
            </p:nvSpPr>
            <p:spPr>
              <a:xfrm>
                <a:off x="1129468" y="211323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38100" cap="flat" cmpd="sng" algn="ctr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</a:ln>
              <a:effectLst/>
            </p:spPr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1F56836-2BED-C747-88F1-5C7B9E20F590}"/>
                  </a:ext>
                </a:extLst>
              </p:cNvPr>
              <p:cNvSpPr txBox="1"/>
              <p:nvPr userDrawn="1"/>
            </p:nvSpPr>
            <p:spPr>
              <a:xfrm>
                <a:off x="1651613" y="2339996"/>
                <a:ext cx="2941145" cy="1451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rgbClr val="E45A00"/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  <a:sym typeface="Helvetica Neue"/>
                  </a:rPr>
                  <a:t>5</a:t>
                </a:r>
              </a:p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New 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Products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endParaRP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0EA748B-B2A4-8E4C-9FC7-0E77F0228503}"/>
                  </a:ext>
                </a:extLst>
              </p:cNvPr>
              <p:cNvSpPr txBox="1"/>
              <p:nvPr userDrawn="1"/>
            </p:nvSpPr>
            <p:spPr>
              <a:xfrm>
                <a:off x="3503273" y="3320459"/>
                <a:ext cx="1354477" cy="1451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rgbClr val="E31C79"/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9</a:t>
                </a: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rgbClr val="E31C79"/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  <a:sym typeface="Helvetica Neue"/>
                  </a:rPr>
                  <a:t>0</a:t>
                </a:r>
              </a:p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Team 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Members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0EA748B-B2A4-8E4C-9FC7-0E77F0228503}"/>
                  </a:ext>
                </a:extLst>
              </p:cNvPr>
              <p:cNvSpPr txBox="1"/>
              <p:nvPr userDrawn="1"/>
            </p:nvSpPr>
            <p:spPr>
              <a:xfrm>
                <a:off x="7110137" y="3320459"/>
                <a:ext cx="2941145" cy="1451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rgbClr val="702F8A"/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9</a:t>
                </a: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rgbClr val="702F8A"/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  <a:sym typeface="Helvetica Neue"/>
                  </a:rPr>
                  <a:t>0</a:t>
                </a:r>
              </a:p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Team 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Members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endParaRPr>
              </a:p>
            </p:txBody>
          </p:sp>
          <p:sp>
            <p:nvSpPr>
              <p:cNvPr id="207" name="Hexagon 206"/>
              <p:cNvSpPr/>
              <p:nvPr userDrawn="1"/>
            </p:nvSpPr>
            <p:spPr>
              <a:xfrm>
                <a:off x="2981128" y="310764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38100" cap="flat" cmpd="sng" algn="ctr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</a:ln>
              <a:effectLst/>
            </p:spPr>
          </p:sp>
          <p:sp>
            <p:nvSpPr>
              <p:cNvPr id="208" name="Hexagon 207"/>
              <p:cNvSpPr/>
              <p:nvPr userDrawn="1"/>
            </p:nvSpPr>
            <p:spPr>
              <a:xfrm>
                <a:off x="4798498" y="210180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38100" cap="flat" cmpd="sng" algn="ctr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</a:ln>
              <a:effectLst/>
            </p:spPr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11F56836-2BED-C747-88F1-5C7B9E20F590}"/>
                  </a:ext>
                </a:extLst>
              </p:cNvPr>
              <p:cNvSpPr txBox="1"/>
              <p:nvPr userDrawn="1"/>
            </p:nvSpPr>
            <p:spPr>
              <a:xfrm>
                <a:off x="5292767" y="2364903"/>
                <a:ext cx="1357391" cy="1451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  <a:sym typeface="Helvetica Neue"/>
                  </a:rPr>
                  <a:t>60</a:t>
                </a:r>
              </a:p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New 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Accounts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endParaRPr>
              </a:p>
            </p:txBody>
          </p:sp>
          <p:sp>
            <p:nvSpPr>
              <p:cNvPr id="210" name="Hexagon 209"/>
              <p:cNvSpPr/>
              <p:nvPr userDrawn="1"/>
            </p:nvSpPr>
            <p:spPr>
              <a:xfrm>
                <a:off x="6615868" y="309621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38100" cap="flat" cmpd="sng" algn="ctr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</a:ln>
              <a:effectLst/>
            </p:spPr>
          </p:sp>
          <p:sp>
            <p:nvSpPr>
              <p:cNvPr id="211" name="Hexagon 210"/>
              <p:cNvSpPr/>
              <p:nvPr userDrawn="1"/>
            </p:nvSpPr>
            <p:spPr>
              <a:xfrm>
                <a:off x="8421808" y="209037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38100" cap="flat" cmpd="sng" algn="ctr">
                <a:solidFill>
                  <a:schemeClr val="tx1">
                    <a:lumMod val="60000"/>
                    <a:lumOff val="40000"/>
                  </a:schemeClr>
                </a:solidFill>
                <a:prstDash val="solid"/>
              </a:ln>
              <a:effectLst/>
            </p:spPr>
          </p:sp>
          <p:sp>
            <p:nvSpPr>
              <p:cNvPr id="212" name="Hexagon 211"/>
              <p:cNvSpPr/>
              <p:nvPr userDrawn="1"/>
            </p:nvSpPr>
            <p:spPr>
              <a:xfrm>
                <a:off x="4809928" y="409062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 w="3810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</p:sp>
          <p:sp>
            <p:nvSpPr>
              <p:cNvPr id="213" name="Hexagon 212"/>
              <p:cNvSpPr/>
              <p:nvPr userDrawn="1"/>
            </p:nvSpPr>
            <p:spPr>
              <a:xfrm>
                <a:off x="6615868" y="111882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 w="3810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</p:sp>
          <p:sp>
            <p:nvSpPr>
              <p:cNvPr id="214" name="Hexagon 213"/>
              <p:cNvSpPr/>
              <p:nvPr userDrawn="1"/>
            </p:nvSpPr>
            <p:spPr>
              <a:xfrm>
                <a:off x="8421808" y="406776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 w="3810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</p:sp>
          <p:sp>
            <p:nvSpPr>
              <p:cNvPr id="215" name="Hexagon 214"/>
              <p:cNvSpPr/>
              <p:nvPr userDrawn="1"/>
            </p:nvSpPr>
            <p:spPr>
              <a:xfrm>
                <a:off x="2958268" y="114168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tx1">
                  <a:lumMod val="90000"/>
                  <a:lumOff val="10000"/>
                </a:schemeClr>
              </a:solidFill>
              <a:ln w="3810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</p:sp>
        </p:grpSp>
      </p:grpSp>
    </p:spTree>
    <p:extLst>
      <p:ext uri="{BB962C8B-B14F-4D97-AF65-F5344CB8AC3E}">
        <p14:creationId xmlns:p14="http://schemas.microsoft.com/office/powerpoint/2010/main" val="973358430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3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aphicFrame>
        <p:nvGraphicFramePr>
          <p:cNvPr id="53" name="Chart 52"/>
          <p:cNvGraphicFramePr/>
          <p:nvPr userDrawn="1"/>
        </p:nvGraphicFramePr>
        <p:xfrm>
          <a:off x="3827413" y="1490534"/>
          <a:ext cx="4541610" cy="4238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5" name="50">
            <a:extLst>
              <a:ext uri="{FF2B5EF4-FFF2-40B4-BE49-F238E27FC236}">
                <a16:creationId xmlns:a16="http://schemas.microsoft.com/office/drawing/2014/main" id="{98BCCF6A-A77A-6643-A291-825F9F26A406}"/>
              </a:ext>
            </a:extLst>
          </p:cNvPr>
          <p:cNvSpPr txBox="1"/>
          <p:nvPr userDrawn="1"/>
        </p:nvSpPr>
        <p:spPr>
          <a:xfrm>
            <a:off x="3377099" y="1741386"/>
            <a:ext cx="45525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sym typeface="Roboto Condensed Bold"/>
              </a:rPr>
              <a:t>3</a:t>
            </a: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sym typeface="Roboto Condensed Bold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6750B1-C4DA-F143-8CD3-206057B801F1}"/>
              </a:ext>
            </a:extLst>
          </p:cNvPr>
          <p:cNvSpPr txBox="1"/>
          <p:nvPr userDrawn="1"/>
        </p:nvSpPr>
        <p:spPr>
          <a:xfrm>
            <a:off x="1724484" y="1417211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olidFill>
                  <a:schemeClr val="bg1">
                    <a:lumMod val="85000"/>
                  </a:schemeClr>
                </a:solidFill>
                <a:latin typeface="+mj-lt"/>
              </a:rPr>
              <a:t>Phase One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bg1">
                    <a:lumMod val="85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57" name="50">
            <a:extLst>
              <a:ext uri="{FF2B5EF4-FFF2-40B4-BE49-F238E27FC236}">
                <a16:creationId xmlns:a16="http://schemas.microsoft.com/office/drawing/2014/main" id="{58A0E5D8-C50F-1549-8ACF-4D5C2EA51DAD}"/>
              </a:ext>
            </a:extLst>
          </p:cNvPr>
          <p:cNvSpPr txBox="1"/>
          <p:nvPr userDrawn="1"/>
        </p:nvSpPr>
        <p:spPr>
          <a:xfrm>
            <a:off x="3454965" y="3354205"/>
            <a:ext cx="45525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sym typeface="Roboto Condensed Bold"/>
              </a:rPr>
              <a:t>10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sym typeface="Roboto Condensed Bol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088C6A-B365-0C49-999B-FCFD2BEAC455}"/>
              </a:ext>
            </a:extLst>
          </p:cNvPr>
          <p:cNvSpPr txBox="1"/>
          <p:nvPr userDrawn="1"/>
        </p:nvSpPr>
        <p:spPr>
          <a:xfrm>
            <a:off x="1802350" y="3030032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rPr>
              <a:t>Phase One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bg1">
                    <a:lumMod val="85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59" name="50">
            <a:extLst>
              <a:ext uri="{FF2B5EF4-FFF2-40B4-BE49-F238E27FC236}">
                <a16:creationId xmlns:a16="http://schemas.microsoft.com/office/drawing/2014/main" id="{033F2257-891A-4B43-9920-3128F1F674C1}"/>
              </a:ext>
            </a:extLst>
          </p:cNvPr>
          <p:cNvSpPr txBox="1"/>
          <p:nvPr userDrawn="1"/>
        </p:nvSpPr>
        <p:spPr>
          <a:xfrm>
            <a:off x="3373080" y="4936975"/>
            <a:ext cx="22762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chemeClr val="bg1">
                    <a:lumMod val="75000"/>
                  </a:schemeClr>
                </a:solidFill>
                <a:latin typeface="+mj-lt"/>
              </a:rPr>
              <a:t>5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j-lt"/>
              <a:sym typeface="Roboto Condensed Bold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9B6F0E-E635-7D48-8A67-8DC65F11FD8E}"/>
              </a:ext>
            </a:extLst>
          </p:cNvPr>
          <p:cNvSpPr txBox="1"/>
          <p:nvPr userDrawn="1"/>
        </p:nvSpPr>
        <p:spPr>
          <a:xfrm>
            <a:off x="1720465" y="4612802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rPr>
              <a:t>Phase One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bg1">
                    <a:lumMod val="85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61" name="50">
            <a:extLst>
              <a:ext uri="{FF2B5EF4-FFF2-40B4-BE49-F238E27FC236}">
                <a16:creationId xmlns:a16="http://schemas.microsoft.com/office/drawing/2014/main" id="{5DBDA0E7-77EE-3543-92D0-DDC2EB940C1E}"/>
              </a:ext>
            </a:extLst>
          </p:cNvPr>
          <p:cNvSpPr txBox="1"/>
          <p:nvPr userDrawn="1"/>
        </p:nvSpPr>
        <p:spPr>
          <a:xfrm flipH="1">
            <a:off x="8353928" y="1741386"/>
            <a:ext cx="45525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sym typeface="Roboto Condensed Bold"/>
              </a:rPr>
              <a:t>25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sym typeface="Roboto Condensed Bold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2B1650-83A8-D943-AD8B-537A3C7622D0}"/>
              </a:ext>
            </a:extLst>
          </p:cNvPr>
          <p:cNvSpPr txBox="1"/>
          <p:nvPr userDrawn="1"/>
        </p:nvSpPr>
        <p:spPr>
          <a:xfrm flipH="1">
            <a:off x="8968349" y="1417213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rPr>
              <a:t>Phase One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bg1">
                    <a:lumMod val="85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63" name="50">
            <a:extLst>
              <a:ext uri="{FF2B5EF4-FFF2-40B4-BE49-F238E27FC236}">
                <a16:creationId xmlns:a16="http://schemas.microsoft.com/office/drawing/2014/main" id="{037575E3-D273-A44A-9569-54D88A4D583D}"/>
              </a:ext>
            </a:extLst>
          </p:cNvPr>
          <p:cNvSpPr txBox="1"/>
          <p:nvPr userDrawn="1"/>
        </p:nvSpPr>
        <p:spPr>
          <a:xfrm flipH="1">
            <a:off x="8348989" y="3354205"/>
            <a:ext cx="45525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sym typeface="Roboto Condensed Bold"/>
              </a:rPr>
              <a:t>1</a:t>
            </a: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sym typeface="Roboto Condensed Bold"/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5E6A21-7B3F-A84F-B931-F660F5D6E422}"/>
              </a:ext>
            </a:extLst>
          </p:cNvPr>
          <p:cNvSpPr txBox="1"/>
          <p:nvPr userDrawn="1"/>
        </p:nvSpPr>
        <p:spPr>
          <a:xfrm flipH="1">
            <a:off x="8963410" y="3030032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rPr>
              <a:t>Phase One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bg1">
                    <a:lumMod val="85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65" name="50">
            <a:extLst>
              <a:ext uri="{FF2B5EF4-FFF2-40B4-BE49-F238E27FC236}">
                <a16:creationId xmlns:a16="http://schemas.microsoft.com/office/drawing/2014/main" id="{3ED0DA60-F918-B940-A8C6-541D140B6001}"/>
              </a:ext>
            </a:extLst>
          </p:cNvPr>
          <p:cNvSpPr txBox="1"/>
          <p:nvPr userDrawn="1"/>
        </p:nvSpPr>
        <p:spPr>
          <a:xfrm flipH="1">
            <a:off x="8372351" y="4936975"/>
            <a:ext cx="43281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sym typeface="Roboto Condensed Bold"/>
              </a:rPr>
              <a:t>1</a:t>
            </a: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sym typeface="Roboto Condensed Bold"/>
              </a:rPr>
              <a:t>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F9D1D1-40E8-FA4C-806E-9B420DE2B4A9}"/>
              </a:ext>
            </a:extLst>
          </p:cNvPr>
          <p:cNvSpPr txBox="1"/>
          <p:nvPr userDrawn="1"/>
        </p:nvSpPr>
        <p:spPr>
          <a:xfrm flipH="1">
            <a:off x="8964330" y="4612802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rPr>
              <a:t>Phase One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bg1">
                    <a:lumMod val="85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91612" y="3117682"/>
            <a:ext cx="1776413" cy="10282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GB"/>
              <a:t>Software Powered Possibility</a:t>
            </a:r>
          </a:p>
        </p:txBody>
      </p:sp>
    </p:spTree>
    <p:extLst>
      <p:ext uri="{BB962C8B-B14F-4D97-AF65-F5344CB8AC3E}">
        <p14:creationId xmlns:p14="http://schemas.microsoft.com/office/powerpoint/2010/main" val="2263683422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 bwMode="auto">
          <a:xfrm>
            <a:off x="4381200" y="0"/>
            <a:ext cx="7819675" cy="6872242"/>
          </a:xfrm>
          <a:custGeom>
            <a:avLst/>
            <a:gdLst>
              <a:gd name="connsiteX0" fmla="*/ 5861923 w 5861923"/>
              <a:gd name="connsiteY0" fmla="*/ 0 h 6861393"/>
              <a:gd name="connsiteX1" fmla="*/ 5861923 w 5861923"/>
              <a:gd name="connsiteY1" fmla="*/ 6861393 h 6861393"/>
              <a:gd name="connsiteX2" fmla="*/ 3554057 w 5861923"/>
              <a:gd name="connsiteY2" fmla="*/ 6858759 h 6861393"/>
              <a:gd name="connsiteX3" fmla="*/ 0 w 5861923"/>
              <a:gd name="connsiteY3" fmla="*/ 696122 h 6861393"/>
              <a:gd name="connsiteX4" fmla="*/ 1204184 w 5861923"/>
              <a:gd name="connsiteY4" fmla="*/ 2065 h 6861393"/>
              <a:gd name="connsiteX5" fmla="*/ 5861923 w 5861923"/>
              <a:gd name="connsiteY5" fmla="*/ 0 h 6861393"/>
              <a:gd name="connsiteX0" fmla="*/ 5861923 w 5861923"/>
              <a:gd name="connsiteY0" fmla="*/ 0 h 6861393"/>
              <a:gd name="connsiteX1" fmla="*/ 5861923 w 5861923"/>
              <a:gd name="connsiteY1" fmla="*/ 6861393 h 6861393"/>
              <a:gd name="connsiteX2" fmla="*/ 3554057 w 5861923"/>
              <a:gd name="connsiteY2" fmla="*/ 6858759 h 6861393"/>
              <a:gd name="connsiteX3" fmla="*/ 0 w 5861923"/>
              <a:gd name="connsiteY3" fmla="*/ 696122 h 6861393"/>
              <a:gd name="connsiteX4" fmla="*/ 746984 w 5861923"/>
              <a:gd name="connsiteY4" fmla="*/ 2065 h 6861393"/>
              <a:gd name="connsiteX5" fmla="*/ 5861923 w 5861923"/>
              <a:gd name="connsiteY5" fmla="*/ 0 h 6861393"/>
              <a:gd name="connsiteX0" fmla="*/ 5861923 w 5861923"/>
              <a:gd name="connsiteY0" fmla="*/ 0 h 6879925"/>
              <a:gd name="connsiteX1" fmla="*/ 5861923 w 5861923"/>
              <a:gd name="connsiteY1" fmla="*/ 6861393 h 6879925"/>
              <a:gd name="connsiteX2" fmla="*/ 3566757 w 5861923"/>
              <a:gd name="connsiteY2" fmla="*/ 6879925 h 6879925"/>
              <a:gd name="connsiteX3" fmla="*/ 0 w 5861923"/>
              <a:gd name="connsiteY3" fmla="*/ 696122 h 6879925"/>
              <a:gd name="connsiteX4" fmla="*/ 746984 w 5861923"/>
              <a:gd name="connsiteY4" fmla="*/ 2065 h 6879925"/>
              <a:gd name="connsiteX5" fmla="*/ 5861923 w 5861923"/>
              <a:gd name="connsiteY5" fmla="*/ 0 h 6879925"/>
              <a:gd name="connsiteX0" fmla="*/ 5861923 w 5861923"/>
              <a:gd name="connsiteY0" fmla="*/ 0 h 6882560"/>
              <a:gd name="connsiteX1" fmla="*/ 5861923 w 5861923"/>
              <a:gd name="connsiteY1" fmla="*/ 6882560 h 6882560"/>
              <a:gd name="connsiteX2" fmla="*/ 3566757 w 5861923"/>
              <a:gd name="connsiteY2" fmla="*/ 6879925 h 6882560"/>
              <a:gd name="connsiteX3" fmla="*/ 0 w 5861923"/>
              <a:gd name="connsiteY3" fmla="*/ 696122 h 6882560"/>
              <a:gd name="connsiteX4" fmla="*/ 746984 w 5861923"/>
              <a:gd name="connsiteY4" fmla="*/ 2065 h 6882560"/>
              <a:gd name="connsiteX5" fmla="*/ 5861923 w 5861923"/>
              <a:gd name="connsiteY5" fmla="*/ 0 h 6882560"/>
              <a:gd name="connsiteX0" fmla="*/ 6350384 w 6350384"/>
              <a:gd name="connsiteY0" fmla="*/ 0 h 6882560"/>
              <a:gd name="connsiteX1" fmla="*/ 6350384 w 6350384"/>
              <a:gd name="connsiteY1" fmla="*/ 6882560 h 6882560"/>
              <a:gd name="connsiteX2" fmla="*/ 4055218 w 6350384"/>
              <a:gd name="connsiteY2" fmla="*/ 6879925 h 6882560"/>
              <a:gd name="connsiteX3" fmla="*/ 0 w 6350384"/>
              <a:gd name="connsiteY3" fmla="*/ 617968 h 6882560"/>
              <a:gd name="connsiteX4" fmla="*/ 1235445 w 6350384"/>
              <a:gd name="connsiteY4" fmla="*/ 2065 h 6882560"/>
              <a:gd name="connsiteX5" fmla="*/ 6350384 w 6350384"/>
              <a:gd name="connsiteY5" fmla="*/ 0 h 6882560"/>
              <a:gd name="connsiteX0" fmla="*/ 6350384 w 6350384"/>
              <a:gd name="connsiteY0" fmla="*/ 0 h 6882560"/>
              <a:gd name="connsiteX1" fmla="*/ 6350384 w 6350384"/>
              <a:gd name="connsiteY1" fmla="*/ 6882560 h 6882560"/>
              <a:gd name="connsiteX2" fmla="*/ 3605833 w 6350384"/>
              <a:gd name="connsiteY2" fmla="*/ 6864295 h 6882560"/>
              <a:gd name="connsiteX3" fmla="*/ 0 w 6350384"/>
              <a:gd name="connsiteY3" fmla="*/ 617968 h 6882560"/>
              <a:gd name="connsiteX4" fmla="*/ 1235445 w 6350384"/>
              <a:gd name="connsiteY4" fmla="*/ 2065 h 6882560"/>
              <a:gd name="connsiteX5" fmla="*/ 6350384 w 6350384"/>
              <a:gd name="connsiteY5" fmla="*/ 0 h 6882560"/>
              <a:gd name="connsiteX0" fmla="*/ 6350384 w 6350384"/>
              <a:gd name="connsiteY0" fmla="*/ 0 h 6866929"/>
              <a:gd name="connsiteX1" fmla="*/ 6264414 w 6350384"/>
              <a:gd name="connsiteY1" fmla="*/ 6866929 h 6866929"/>
              <a:gd name="connsiteX2" fmla="*/ 3605833 w 6350384"/>
              <a:gd name="connsiteY2" fmla="*/ 6864295 h 6866929"/>
              <a:gd name="connsiteX3" fmla="*/ 0 w 6350384"/>
              <a:gd name="connsiteY3" fmla="*/ 617968 h 6866929"/>
              <a:gd name="connsiteX4" fmla="*/ 1235445 w 6350384"/>
              <a:gd name="connsiteY4" fmla="*/ 2065 h 6866929"/>
              <a:gd name="connsiteX5" fmla="*/ 6350384 w 6350384"/>
              <a:gd name="connsiteY5" fmla="*/ 0 h 6866929"/>
              <a:gd name="connsiteX0" fmla="*/ 6350384 w 7456260"/>
              <a:gd name="connsiteY0" fmla="*/ 0 h 6864295"/>
              <a:gd name="connsiteX1" fmla="*/ 7456260 w 7456260"/>
              <a:gd name="connsiteY1" fmla="*/ 6859114 h 6864295"/>
              <a:gd name="connsiteX2" fmla="*/ 3605833 w 7456260"/>
              <a:gd name="connsiteY2" fmla="*/ 6864295 h 6864295"/>
              <a:gd name="connsiteX3" fmla="*/ 0 w 7456260"/>
              <a:gd name="connsiteY3" fmla="*/ 617968 h 6864295"/>
              <a:gd name="connsiteX4" fmla="*/ 1235445 w 7456260"/>
              <a:gd name="connsiteY4" fmla="*/ 2065 h 6864295"/>
              <a:gd name="connsiteX5" fmla="*/ 6350384 w 7456260"/>
              <a:gd name="connsiteY5" fmla="*/ 0 h 6864295"/>
              <a:gd name="connsiteX0" fmla="*/ 7452353 w 7456260"/>
              <a:gd name="connsiteY0" fmla="*/ 0 h 6872110"/>
              <a:gd name="connsiteX1" fmla="*/ 7456260 w 7456260"/>
              <a:gd name="connsiteY1" fmla="*/ 6866929 h 6872110"/>
              <a:gd name="connsiteX2" fmla="*/ 3605833 w 7456260"/>
              <a:gd name="connsiteY2" fmla="*/ 6872110 h 6872110"/>
              <a:gd name="connsiteX3" fmla="*/ 0 w 7456260"/>
              <a:gd name="connsiteY3" fmla="*/ 625783 h 6872110"/>
              <a:gd name="connsiteX4" fmla="*/ 1235445 w 7456260"/>
              <a:gd name="connsiteY4" fmla="*/ 9880 h 6872110"/>
              <a:gd name="connsiteX5" fmla="*/ 7452353 w 7456260"/>
              <a:gd name="connsiteY5" fmla="*/ 0 h 6872110"/>
              <a:gd name="connsiteX0" fmla="*/ 7452353 w 7456260"/>
              <a:gd name="connsiteY0" fmla="*/ 132 h 6872242"/>
              <a:gd name="connsiteX1" fmla="*/ 7456260 w 7456260"/>
              <a:gd name="connsiteY1" fmla="*/ 6867061 h 6872242"/>
              <a:gd name="connsiteX2" fmla="*/ 3605833 w 7456260"/>
              <a:gd name="connsiteY2" fmla="*/ 6872242 h 6872242"/>
              <a:gd name="connsiteX3" fmla="*/ 0 w 7456260"/>
              <a:gd name="connsiteY3" fmla="*/ 625915 h 6872242"/>
              <a:gd name="connsiteX4" fmla="*/ 981816 w 7456260"/>
              <a:gd name="connsiteY4" fmla="*/ 0 h 6872242"/>
              <a:gd name="connsiteX5" fmla="*/ 7452353 w 7456260"/>
              <a:gd name="connsiteY5" fmla="*/ 132 h 6872242"/>
              <a:gd name="connsiteX0" fmla="*/ 7815768 w 7819675"/>
              <a:gd name="connsiteY0" fmla="*/ 132 h 6872242"/>
              <a:gd name="connsiteX1" fmla="*/ 7819675 w 7819675"/>
              <a:gd name="connsiteY1" fmla="*/ 6867061 h 6872242"/>
              <a:gd name="connsiteX2" fmla="*/ 3969248 w 7819675"/>
              <a:gd name="connsiteY2" fmla="*/ 6872242 h 6872242"/>
              <a:gd name="connsiteX3" fmla="*/ 0 w 7819675"/>
              <a:gd name="connsiteY3" fmla="*/ 4592 h 6872242"/>
              <a:gd name="connsiteX4" fmla="*/ 1345231 w 7819675"/>
              <a:gd name="connsiteY4" fmla="*/ 0 h 6872242"/>
              <a:gd name="connsiteX5" fmla="*/ 7815768 w 7819675"/>
              <a:gd name="connsiteY5" fmla="*/ 132 h 687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9675" h="6872242">
                <a:moveTo>
                  <a:pt x="7815768" y="132"/>
                </a:moveTo>
                <a:cubicBezTo>
                  <a:pt x="7817070" y="2289108"/>
                  <a:pt x="7818373" y="4578085"/>
                  <a:pt x="7819675" y="6867061"/>
                </a:cubicBezTo>
                <a:lnTo>
                  <a:pt x="3969248" y="6872242"/>
                </a:lnTo>
                <a:lnTo>
                  <a:pt x="0" y="4592"/>
                </a:lnTo>
                <a:lnTo>
                  <a:pt x="1345231" y="0"/>
                </a:lnTo>
                <a:lnTo>
                  <a:pt x="7815768" y="132"/>
                </a:lnTo>
                <a:close/>
              </a:path>
            </a:pathLst>
          </a:custGeom>
          <a:gradFill>
            <a:gsLst>
              <a:gs pos="84000">
                <a:srgbClr val="FFCD00"/>
              </a:gs>
              <a:gs pos="60000">
                <a:srgbClr val="ED8B00"/>
              </a:gs>
              <a:gs pos="30000">
                <a:srgbClr val="E45A00"/>
              </a:gs>
              <a:gs pos="0">
                <a:srgbClr val="DA291C"/>
              </a:gs>
            </a:gsLst>
            <a:lin ang="198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Times" charset="0"/>
            </a:endParaRP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63782" y="-16160"/>
            <a:ext cx="7834907" cy="6874160"/>
          </a:xfrm>
          <a:custGeom>
            <a:avLst/>
            <a:gdLst>
              <a:gd name="connsiteX0" fmla="*/ 0 w 6619874"/>
              <a:gd name="connsiteY0" fmla="*/ 0 h 6858000"/>
              <a:gd name="connsiteX1" fmla="*/ 6619874 w 6619874"/>
              <a:gd name="connsiteY1" fmla="*/ 0 h 6858000"/>
              <a:gd name="connsiteX2" fmla="*/ 6619874 w 6619874"/>
              <a:gd name="connsiteY2" fmla="*/ 6858000 h 6858000"/>
              <a:gd name="connsiteX3" fmla="*/ 0 w 6619874"/>
              <a:gd name="connsiteY3" fmla="*/ 6858000 h 6858000"/>
              <a:gd name="connsiteX4" fmla="*/ 0 w 6619874"/>
              <a:gd name="connsiteY4" fmla="*/ 0 h 6858000"/>
              <a:gd name="connsiteX0" fmla="*/ 0 w 6619874"/>
              <a:gd name="connsiteY0" fmla="*/ 0 h 6866092"/>
              <a:gd name="connsiteX1" fmla="*/ 6619874 w 6619874"/>
              <a:gd name="connsiteY1" fmla="*/ 0 h 6866092"/>
              <a:gd name="connsiteX2" fmla="*/ 6619874 w 6619874"/>
              <a:gd name="connsiteY2" fmla="*/ 6858000 h 6866092"/>
              <a:gd name="connsiteX3" fmla="*/ 4296871 w 6619874"/>
              <a:gd name="connsiteY3" fmla="*/ 6866092 h 6866092"/>
              <a:gd name="connsiteX4" fmla="*/ 0 w 6619874"/>
              <a:gd name="connsiteY4" fmla="*/ 0 h 6866092"/>
              <a:gd name="connsiteX0" fmla="*/ 0 w 6288100"/>
              <a:gd name="connsiteY0" fmla="*/ 0 h 6874184"/>
              <a:gd name="connsiteX1" fmla="*/ 6288100 w 6288100"/>
              <a:gd name="connsiteY1" fmla="*/ 8092 h 6874184"/>
              <a:gd name="connsiteX2" fmla="*/ 6288100 w 6288100"/>
              <a:gd name="connsiteY2" fmla="*/ 6866092 h 6874184"/>
              <a:gd name="connsiteX3" fmla="*/ 3965097 w 6288100"/>
              <a:gd name="connsiteY3" fmla="*/ 6874184 h 6874184"/>
              <a:gd name="connsiteX4" fmla="*/ 0 w 6288100"/>
              <a:gd name="connsiteY4" fmla="*/ 0 h 6874184"/>
              <a:gd name="connsiteX0" fmla="*/ 0 w 6288100"/>
              <a:gd name="connsiteY0" fmla="*/ 0 h 6874184"/>
              <a:gd name="connsiteX1" fmla="*/ 6288100 w 6288100"/>
              <a:gd name="connsiteY1" fmla="*/ 8092 h 6874184"/>
              <a:gd name="connsiteX2" fmla="*/ 6288100 w 6288100"/>
              <a:gd name="connsiteY2" fmla="*/ 6866092 h 6874184"/>
              <a:gd name="connsiteX3" fmla="*/ 3965097 w 6288100"/>
              <a:gd name="connsiteY3" fmla="*/ 6874184 h 6874184"/>
              <a:gd name="connsiteX4" fmla="*/ 0 w 6288100"/>
              <a:gd name="connsiteY4" fmla="*/ 0 h 6874184"/>
              <a:gd name="connsiteX0" fmla="*/ 0 w 6288100"/>
              <a:gd name="connsiteY0" fmla="*/ 0 h 6866092"/>
              <a:gd name="connsiteX1" fmla="*/ 6288100 w 6288100"/>
              <a:gd name="connsiteY1" fmla="*/ 8092 h 6866092"/>
              <a:gd name="connsiteX2" fmla="*/ 6288100 w 6288100"/>
              <a:gd name="connsiteY2" fmla="*/ 6866092 h 6866092"/>
              <a:gd name="connsiteX3" fmla="*/ 3973189 w 6288100"/>
              <a:gd name="connsiteY3" fmla="*/ 6866082 h 6866092"/>
              <a:gd name="connsiteX4" fmla="*/ 0 w 6288100"/>
              <a:gd name="connsiteY4" fmla="*/ 0 h 6866092"/>
              <a:gd name="connsiteX0" fmla="*/ 0 w 5888773"/>
              <a:gd name="connsiteY0" fmla="*/ 675619 h 6858000"/>
              <a:gd name="connsiteX1" fmla="*/ 5888773 w 5888773"/>
              <a:gd name="connsiteY1" fmla="*/ 0 h 6858000"/>
              <a:gd name="connsiteX2" fmla="*/ 5888773 w 5888773"/>
              <a:gd name="connsiteY2" fmla="*/ 6858000 h 6858000"/>
              <a:gd name="connsiteX3" fmla="*/ 3573862 w 5888773"/>
              <a:gd name="connsiteY3" fmla="*/ 6857990 h 6858000"/>
              <a:gd name="connsiteX4" fmla="*/ 0 w 5888773"/>
              <a:gd name="connsiteY4" fmla="*/ 675619 h 6858000"/>
              <a:gd name="connsiteX0" fmla="*/ 0 w 5888773"/>
              <a:gd name="connsiteY0" fmla="*/ 675619 h 6858000"/>
              <a:gd name="connsiteX1" fmla="*/ 1467244 w 5888773"/>
              <a:gd name="connsiteY1" fmla="*/ 507588 h 6858000"/>
              <a:gd name="connsiteX2" fmla="*/ 5888773 w 5888773"/>
              <a:gd name="connsiteY2" fmla="*/ 0 h 6858000"/>
              <a:gd name="connsiteX3" fmla="*/ 5888773 w 5888773"/>
              <a:gd name="connsiteY3" fmla="*/ 6858000 h 6858000"/>
              <a:gd name="connsiteX4" fmla="*/ 3573862 w 5888773"/>
              <a:gd name="connsiteY4" fmla="*/ 6857990 h 6858000"/>
              <a:gd name="connsiteX5" fmla="*/ 0 w 5888773"/>
              <a:gd name="connsiteY5" fmla="*/ 675619 h 6858000"/>
              <a:gd name="connsiteX0" fmla="*/ 0 w 5888773"/>
              <a:gd name="connsiteY0" fmla="*/ 683711 h 6866092"/>
              <a:gd name="connsiteX1" fmla="*/ 1212601 w 5888773"/>
              <a:gd name="connsiteY1" fmla="*/ 0 h 6866092"/>
              <a:gd name="connsiteX2" fmla="*/ 5888773 w 5888773"/>
              <a:gd name="connsiteY2" fmla="*/ 8092 h 6866092"/>
              <a:gd name="connsiteX3" fmla="*/ 5888773 w 5888773"/>
              <a:gd name="connsiteY3" fmla="*/ 6866092 h 6866092"/>
              <a:gd name="connsiteX4" fmla="*/ 3573862 w 5888773"/>
              <a:gd name="connsiteY4" fmla="*/ 6866082 h 6866092"/>
              <a:gd name="connsiteX5" fmla="*/ 0 w 5888773"/>
              <a:gd name="connsiteY5" fmla="*/ 683711 h 6866092"/>
              <a:gd name="connsiteX0" fmla="*/ 0 w 5877198"/>
              <a:gd name="connsiteY0" fmla="*/ 683711 h 6866092"/>
              <a:gd name="connsiteX1" fmla="*/ 1201026 w 5877198"/>
              <a:gd name="connsiteY1" fmla="*/ 0 h 6866092"/>
              <a:gd name="connsiteX2" fmla="*/ 5877198 w 5877198"/>
              <a:gd name="connsiteY2" fmla="*/ 8092 h 6866092"/>
              <a:gd name="connsiteX3" fmla="*/ 5877198 w 5877198"/>
              <a:gd name="connsiteY3" fmla="*/ 6866092 h 6866092"/>
              <a:gd name="connsiteX4" fmla="*/ 3562287 w 5877198"/>
              <a:gd name="connsiteY4" fmla="*/ 6866082 h 6866092"/>
              <a:gd name="connsiteX5" fmla="*/ 0 w 5877198"/>
              <a:gd name="connsiteY5" fmla="*/ 683711 h 6866092"/>
              <a:gd name="connsiteX0" fmla="*/ 0 w 5877198"/>
              <a:gd name="connsiteY0" fmla="*/ 691215 h 6873596"/>
              <a:gd name="connsiteX1" fmla="*/ 1201026 w 5877198"/>
              <a:gd name="connsiteY1" fmla="*/ 0 h 6873596"/>
              <a:gd name="connsiteX2" fmla="*/ 5877198 w 5877198"/>
              <a:gd name="connsiteY2" fmla="*/ 15596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76207 h 6858588"/>
              <a:gd name="connsiteX1" fmla="*/ 1320948 w 5877198"/>
              <a:gd name="connsiteY1" fmla="*/ 0 h 6858588"/>
              <a:gd name="connsiteX2" fmla="*/ 5877198 w 5877198"/>
              <a:gd name="connsiteY2" fmla="*/ 588 h 6858588"/>
              <a:gd name="connsiteX3" fmla="*/ 5877198 w 5877198"/>
              <a:gd name="connsiteY3" fmla="*/ 6858588 h 6858588"/>
              <a:gd name="connsiteX4" fmla="*/ 3562287 w 5877198"/>
              <a:gd name="connsiteY4" fmla="*/ 6858578 h 6858588"/>
              <a:gd name="connsiteX5" fmla="*/ 0 w 5877198"/>
              <a:gd name="connsiteY5" fmla="*/ 676207 h 6858588"/>
              <a:gd name="connsiteX0" fmla="*/ 0 w 5877198"/>
              <a:gd name="connsiteY0" fmla="*/ 691215 h 6873596"/>
              <a:gd name="connsiteX1" fmla="*/ 1223512 w 5877198"/>
              <a:gd name="connsiteY1" fmla="*/ 0 h 6873596"/>
              <a:gd name="connsiteX2" fmla="*/ 5877198 w 5877198"/>
              <a:gd name="connsiteY2" fmla="*/ 15596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91215 h 6873596"/>
              <a:gd name="connsiteX1" fmla="*/ 1223512 w 5877198"/>
              <a:gd name="connsiteY1" fmla="*/ 0 h 6873596"/>
              <a:gd name="connsiteX2" fmla="*/ 5877198 w 5877198"/>
              <a:gd name="connsiteY2" fmla="*/ 4340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87463 h 6869844"/>
              <a:gd name="connsiteX1" fmla="*/ 1212269 w 5877198"/>
              <a:gd name="connsiteY1" fmla="*/ 0 h 6869844"/>
              <a:gd name="connsiteX2" fmla="*/ 5877198 w 5877198"/>
              <a:gd name="connsiteY2" fmla="*/ 588 h 6869844"/>
              <a:gd name="connsiteX3" fmla="*/ 5877198 w 5877198"/>
              <a:gd name="connsiteY3" fmla="*/ 6869844 h 6869844"/>
              <a:gd name="connsiteX4" fmla="*/ 3562287 w 5877198"/>
              <a:gd name="connsiteY4" fmla="*/ 6869834 h 6869844"/>
              <a:gd name="connsiteX5" fmla="*/ 0 w 5877198"/>
              <a:gd name="connsiteY5" fmla="*/ 687463 h 6869844"/>
              <a:gd name="connsiteX0" fmla="*/ 0 w 5867400"/>
              <a:gd name="connsiteY0" fmla="*/ 694002 h 6869844"/>
              <a:gd name="connsiteX1" fmla="*/ 1202471 w 5867400"/>
              <a:gd name="connsiteY1" fmla="*/ 0 h 6869844"/>
              <a:gd name="connsiteX2" fmla="*/ 5867400 w 5867400"/>
              <a:gd name="connsiteY2" fmla="*/ 588 h 6869844"/>
              <a:gd name="connsiteX3" fmla="*/ 5867400 w 5867400"/>
              <a:gd name="connsiteY3" fmla="*/ 6869844 h 6869844"/>
              <a:gd name="connsiteX4" fmla="*/ 3552489 w 5867400"/>
              <a:gd name="connsiteY4" fmla="*/ 6869834 h 6869844"/>
              <a:gd name="connsiteX5" fmla="*/ 0 w 5867400"/>
              <a:gd name="connsiteY5" fmla="*/ 694002 h 6869844"/>
              <a:gd name="connsiteX0" fmla="*/ 0 w 5867400"/>
              <a:gd name="connsiteY0" fmla="*/ 694002 h 6869844"/>
              <a:gd name="connsiteX1" fmla="*/ 1218799 w 5867400"/>
              <a:gd name="connsiteY1" fmla="*/ 0 h 6869844"/>
              <a:gd name="connsiteX2" fmla="*/ 5867400 w 5867400"/>
              <a:gd name="connsiteY2" fmla="*/ 588 h 6869844"/>
              <a:gd name="connsiteX3" fmla="*/ 5867400 w 5867400"/>
              <a:gd name="connsiteY3" fmla="*/ 6869844 h 6869844"/>
              <a:gd name="connsiteX4" fmla="*/ 3552489 w 5867400"/>
              <a:gd name="connsiteY4" fmla="*/ 6869834 h 6869844"/>
              <a:gd name="connsiteX5" fmla="*/ 0 w 5867400"/>
              <a:gd name="connsiteY5" fmla="*/ 694002 h 6869844"/>
              <a:gd name="connsiteX0" fmla="*/ 0 w 5797061"/>
              <a:gd name="connsiteY0" fmla="*/ 815283 h 6869844"/>
              <a:gd name="connsiteX1" fmla="*/ 1148460 w 5797061"/>
              <a:gd name="connsiteY1" fmla="*/ 0 h 6869844"/>
              <a:gd name="connsiteX2" fmla="*/ 5797061 w 5797061"/>
              <a:gd name="connsiteY2" fmla="*/ 588 h 6869844"/>
              <a:gd name="connsiteX3" fmla="*/ 5797061 w 5797061"/>
              <a:gd name="connsiteY3" fmla="*/ 6869844 h 6869844"/>
              <a:gd name="connsiteX4" fmla="*/ 3482150 w 5797061"/>
              <a:gd name="connsiteY4" fmla="*/ 6869834 h 6869844"/>
              <a:gd name="connsiteX5" fmla="*/ 0 w 5797061"/>
              <a:gd name="connsiteY5" fmla="*/ 815283 h 6869844"/>
              <a:gd name="connsiteX0" fmla="*/ 0 w 5847861"/>
              <a:gd name="connsiteY0" fmla="*/ 701826 h 6869844"/>
              <a:gd name="connsiteX1" fmla="*/ 1199260 w 5847861"/>
              <a:gd name="connsiteY1" fmla="*/ 0 h 6869844"/>
              <a:gd name="connsiteX2" fmla="*/ 5847861 w 5847861"/>
              <a:gd name="connsiteY2" fmla="*/ 588 h 6869844"/>
              <a:gd name="connsiteX3" fmla="*/ 5847861 w 5847861"/>
              <a:gd name="connsiteY3" fmla="*/ 6869844 h 6869844"/>
              <a:gd name="connsiteX4" fmla="*/ 3532950 w 5847861"/>
              <a:gd name="connsiteY4" fmla="*/ 6869834 h 6869844"/>
              <a:gd name="connsiteX5" fmla="*/ 0 w 5847861"/>
              <a:gd name="connsiteY5" fmla="*/ 701826 h 6869844"/>
              <a:gd name="connsiteX0" fmla="*/ 0 w 5847861"/>
              <a:gd name="connsiteY0" fmla="*/ 701238 h 6869256"/>
              <a:gd name="connsiteX1" fmla="*/ 1332121 w 5847861"/>
              <a:gd name="connsiteY1" fmla="*/ 3325 h 6869256"/>
              <a:gd name="connsiteX2" fmla="*/ 5847861 w 5847861"/>
              <a:gd name="connsiteY2" fmla="*/ 0 h 6869256"/>
              <a:gd name="connsiteX3" fmla="*/ 5847861 w 5847861"/>
              <a:gd name="connsiteY3" fmla="*/ 6869256 h 6869256"/>
              <a:gd name="connsiteX4" fmla="*/ 3532950 w 5847861"/>
              <a:gd name="connsiteY4" fmla="*/ 6869246 h 6869256"/>
              <a:gd name="connsiteX5" fmla="*/ 0 w 5847861"/>
              <a:gd name="connsiteY5" fmla="*/ 701238 h 6869256"/>
              <a:gd name="connsiteX0" fmla="*/ 0 w 5847861"/>
              <a:gd name="connsiteY0" fmla="*/ 701238 h 6869256"/>
              <a:gd name="connsiteX1" fmla="*/ 1187536 w 5847861"/>
              <a:gd name="connsiteY1" fmla="*/ 7238 h 6869256"/>
              <a:gd name="connsiteX2" fmla="*/ 5847861 w 5847861"/>
              <a:gd name="connsiteY2" fmla="*/ 0 h 6869256"/>
              <a:gd name="connsiteX3" fmla="*/ 5847861 w 5847861"/>
              <a:gd name="connsiteY3" fmla="*/ 6869256 h 6869256"/>
              <a:gd name="connsiteX4" fmla="*/ 3532950 w 5847861"/>
              <a:gd name="connsiteY4" fmla="*/ 6869246 h 6869256"/>
              <a:gd name="connsiteX5" fmla="*/ 0 w 5847861"/>
              <a:gd name="connsiteY5" fmla="*/ 701238 h 6869256"/>
              <a:gd name="connsiteX0" fmla="*/ 0 w 5859584"/>
              <a:gd name="connsiteY0" fmla="*/ 701238 h 6869256"/>
              <a:gd name="connsiteX1" fmla="*/ 1187536 w 5859584"/>
              <a:gd name="connsiteY1" fmla="*/ 7238 h 6869256"/>
              <a:gd name="connsiteX2" fmla="*/ 5859584 w 5859584"/>
              <a:gd name="connsiteY2" fmla="*/ 0 h 6869256"/>
              <a:gd name="connsiteX3" fmla="*/ 5847861 w 5859584"/>
              <a:gd name="connsiteY3" fmla="*/ 6869256 h 6869256"/>
              <a:gd name="connsiteX4" fmla="*/ 3532950 w 5859584"/>
              <a:gd name="connsiteY4" fmla="*/ 6869246 h 6869256"/>
              <a:gd name="connsiteX5" fmla="*/ 0 w 5859584"/>
              <a:gd name="connsiteY5" fmla="*/ 701238 h 6869256"/>
              <a:gd name="connsiteX0" fmla="*/ 0 w 5864301"/>
              <a:gd name="connsiteY0" fmla="*/ 701238 h 6869256"/>
              <a:gd name="connsiteX1" fmla="*/ 1187536 w 5864301"/>
              <a:gd name="connsiteY1" fmla="*/ 7238 h 6869256"/>
              <a:gd name="connsiteX2" fmla="*/ 5859584 w 5864301"/>
              <a:gd name="connsiteY2" fmla="*/ 0 h 6869256"/>
              <a:gd name="connsiteX3" fmla="*/ 5863492 w 5864301"/>
              <a:gd name="connsiteY3" fmla="*/ 6869256 h 6869256"/>
              <a:gd name="connsiteX4" fmla="*/ 3532950 w 5864301"/>
              <a:gd name="connsiteY4" fmla="*/ 6869246 h 6869256"/>
              <a:gd name="connsiteX5" fmla="*/ 0 w 5864301"/>
              <a:gd name="connsiteY5" fmla="*/ 701238 h 6869256"/>
              <a:gd name="connsiteX0" fmla="*/ 0 w 5864301"/>
              <a:gd name="connsiteY0" fmla="*/ 701238 h 6869256"/>
              <a:gd name="connsiteX1" fmla="*/ 1187536 w 5864301"/>
              <a:gd name="connsiteY1" fmla="*/ 7238 h 6869256"/>
              <a:gd name="connsiteX2" fmla="*/ 5859584 w 5864301"/>
              <a:gd name="connsiteY2" fmla="*/ 0 h 6869256"/>
              <a:gd name="connsiteX3" fmla="*/ 5863492 w 5864301"/>
              <a:gd name="connsiteY3" fmla="*/ 6869256 h 6869256"/>
              <a:gd name="connsiteX4" fmla="*/ 3521227 w 5864301"/>
              <a:gd name="connsiteY4" fmla="*/ 6869246 h 6869256"/>
              <a:gd name="connsiteX5" fmla="*/ 0 w 5864301"/>
              <a:gd name="connsiteY5" fmla="*/ 701238 h 6869256"/>
              <a:gd name="connsiteX0" fmla="*/ 0 w 5870125"/>
              <a:gd name="connsiteY0" fmla="*/ 704154 h 6869256"/>
              <a:gd name="connsiteX1" fmla="*/ 1193360 w 5870125"/>
              <a:gd name="connsiteY1" fmla="*/ 7238 h 6869256"/>
              <a:gd name="connsiteX2" fmla="*/ 5865408 w 5870125"/>
              <a:gd name="connsiteY2" fmla="*/ 0 h 6869256"/>
              <a:gd name="connsiteX3" fmla="*/ 5869316 w 5870125"/>
              <a:gd name="connsiteY3" fmla="*/ 6869256 h 6869256"/>
              <a:gd name="connsiteX4" fmla="*/ 3527051 w 5870125"/>
              <a:gd name="connsiteY4" fmla="*/ 6869246 h 6869256"/>
              <a:gd name="connsiteX5" fmla="*/ 0 w 5870125"/>
              <a:gd name="connsiteY5" fmla="*/ 704154 h 6869256"/>
              <a:gd name="connsiteX0" fmla="*/ 0 w 5870125"/>
              <a:gd name="connsiteY0" fmla="*/ 704154 h 6869256"/>
              <a:gd name="connsiteX1" fmla="*/ 1193360 w 5870125"/>
              <a:gd name="connsiteY1" fmla="*/ 7238 h 6869256"/>
              <a:gd name="connsiteX2" fmla="*/ 5865408 w 5870125"/>
              <a:gd name="connsiteY2" fmla="*/ 0 h 6869256"/>
              <a:gd name="connsiteX3" fmla="*/ 5869316 w 5870125"/>
              <a:gd name="connsiteY3" fmla="*/ 6869256 h 6869256"/>
              <a:gd name="connsiteX4" fmla="*/ 3545157 w 5870125"/>
              <a:gd name="connsiteY4" fmla="*/ 6869246 h 6869256"/>
              <a:gd name="connsiteX5" fmla="*/ 0 w 5870125"/>
              <a:gd name="connsiteY5" fmla="*/ 704154 h 6869256"/>
              <a:gd name="connsiteX0" fmla="*/ 0 w 5870125"/>
              <a:gd name="connsiteY0" fmla="*/ 704741 h 6869843"/>
              <a:gd name="connsiteX1" fmla="*/ 1212898 w 5870125"/>
              <a:gd name="connsiteY1" fmla="*/ 0 h 6869843"/>
              <a:gd name="connsiteX2" fmla="*/ 5865408 w 5870125"/>
              <a:gd name="connsiteY2" fmla="*/ 587 h 6869843"/>
              <a:gd name="connsiteX3" fmla="*/ 5869316 w 5870125"/>
              <a:gd name="connsiteY3" fmla="*/ 6869843 h 6869843"/>
              <a:gd name="connsiteX4" fmla="*/ 3545157 w 5870125"/>
              <a:gd name="connsiteY4" fmla="*/ 6869833 h 6869843"/>
              <a:gd name="connsiteX5" fmla="*/ 0 w 5870125"/>
              <a:gd name="connsiteY5" fmla="*/ 704741 h 6869843"/>
              <a:gd name="connsiteX0" fmla="*/ 0 w 5869388"/>
              <a:gd name="connsiteY0" fmla="*/ 704741 h 6869843"/>
              <a:gd name="connsiteX1" fmla="*/ 1212898 w 5869388"/>
              <a:gd name="connsiteY1" fmla="*/ 0 h 6869843"/>
              <a:gd name="connsiteX2" fmla="*/ 5720824 w 5869388"/>
              <a:gd name="connsiteY2" fmla="*/ 164903 h 6869843"/>
              <a:gd name="connsiteX3" fmla="*/ 5869316 w 5869388"/>
              <a:gd name="connsiteY3" fmla="*/ 6869843 h 6869843"/>
              <a:gd name="connsiteX4" fmla="*/ 3545157 w 5869388"/>
              <a:gd name="connsiteY4" fmla="*/ 6869833 h 6869843"/>
              <a:gd name="connsiteX5" fmla="*/ 0 w 5869388"/>
              <a:gd name="connsiteY5" fmla="*/ 704741 h 6869843"/>
              <a:gd name="connsiteX0" fmla="*/ 0 w 5870444"/>
              <a:gd name="connsiteY0" fmla="*/ 708066 h 6873168"/>
              <a:gd name="connsiteX1" fmla="*/ 1212898 w 5870444"/>
              <a:gd name="connsiteY1" fmla="*/ 3325 h 6873168"/>
              <a:gd name="connsiteX2" fmla="*/ 5869316 w 5870444"/>
              <a:gd name="connsiteY2" fmla="*/ 0 h 6873168"/>
              <a:gd name="connsiteX3" fmla="*/ 5869316 w 5870444"/>
              <a:gd name="connsiteY3" fmla="*/ 6873168 h 6873168"/>
              <a:gd name="connsiteX4" fmla="*/ 3545157 w 5870444"/>
              <a:gd name="connsiteY4" fmla="*/ 6873158 h 6873168"/>
              <a:gd name="connsiteX5" fmla="*/ 0 w 5870444"/>
              <a:gd name="connsiteY5" fmla="*/ 708066 h 6873168"/>
              <a:gd name="connsiteX0" fmla="*/ 0 w 5870444"/>
              <a:gd name="connsiteY0" fmla="*/ 708066 h 6877071"/>
              <a:gd name="connsiteX1" fmla="*/ 1212898 w 5870444"/>
              <a:gd name="connsiteY1" fmla="*/ 3325 h 6877071"/>
              <a:gd name="connsiteX2" fmla="*/ 5869316 w 5870444"/>
              <a:gd name="connsiteY2" fmla="*/ 0 h 6877071"/>
              <a:gd name="connsiteX3" fmla="*/ 5869316 w 5870444"/>
              <a:gd name="connsiteY3" fmla="*/ 6873168 h 6877071"/>
              <a:gd name="connsiteX4" fmla="*/ 3545157 w 5870444"/>
              <a:gd name="connsiteY4" fmla="*/ 6877071 h 6877071"/>
              <a:gd name="connsiteX5" fmla="*/ 0 w 5870444"/>
              <a:gd name="connsiteY5" fmla="*/ 708066 h 6877071"/>
              <a:gd name="connsiteX0" fmla="*/ 0 w 5869316"/>
              <a:gd name="connsiteY0" fmla="*/ 708066 h 6877081"/>
              <a:gd name="connsiteX1" fmla="*/ 1212898 w 5869316"/>
              <a:gd name="connsiteY1" fmla="*/ 3325 h 6877081"/>
              <a:gd name="connsiteX2" fmla="*/ 5869316 w 5869316"/>
              <a:gd name="connsiteY2" fmla="*/ 0 h 6877081"/>
              <a:gd name="connsiteX3" fmla="*/ 5865408 w 5869316"/>
              <a:gd name="connsiteY3" fmla="*/ 6877081 h 6877081"/>
              <a:gd name="connsiteX4" fmla="*/ 3545157 w 5869316"/>
              <a:gd name="connsiteY4" fmla="*/ 6877071 h 6877081"/>
              <a:gd name="connsiteX5" fmla="*/ 0 w 5869316"/>
              <a:gd name="connsiteY5" fmla="*/ 708066 h 6877081"/>
              <a:gd name="connsiteX0" fmla="*/ 0 w 5874032"/>
              <a:gd name="connsiteY0" fmla="*/ 708066 h 6877071"/>
              <a:gd name="connsiteX1" fmla="*/ 1212898 w 5874032"/>
              <a:gd name="connsiteY1" fmla="*/ 3325 h 6877071"/>
              <a:gd name="connsiteX2" fmla="*/ 5869316 w 5874032"/>
              <a:gd name="connsiteY2" fmla="*/ 0 h 6877071"/>
              <a:gd name="connsiteX3" fmla="*/ 5873223 w 5874032"/>
              <a:gd name="connsiteY3" fmla="*/ 6873168 h 6877071"/>
              <a:gd name="connsiteX4" fmla="*/ 3545157 w 5874032"/>
              <a:gd name="connsiteY4" fmla="*/ 6877071 h 6877071"/>
              <a:gd name="connsiteX5" fmla="*/ 0 w 5874032"/>
              <a:gd name="connsiteY5" fmla="*/ 708066 h 6877071"/>
              <a:gd name="connsiteX0" fmla="*/ 0 w 5874032"/>
              <a:gd name="connsiteY0" fmla="*/ 708066 h 6877080"/>
              <a:gd name="connsiteX1" fmla="*/ 1212898 w 5874032"/>
              <a:gd name="connsiteY1" fmla="*/ 3325 h 6877080"/>
              <a:gd name="connsiteX2" fmla="*/ 5869316 w 5874032"/>
              <a:gd name="connsiteY2" fmla="*/ 0 h 6877080"/>
              <a:gd name="connsiteX3" fmla="*/ 5873223 w 5874032"/>
              <a:gd name="connsiteY3" fmla="*/ 6877080 h 6877080"/>
              <a:gd name="connsiteX4" fmla="*/ 3545157 w 5874032"/>
              <a:gd name="connsiteY4" fmla="*/ 6877071 h 6877080"/>
              <a:gd name="connsiteX5" fmla="*/ 0 w 5874032"/>
              <a:gd name="connsiteY5" fmla="*/ 708066 h 6877080"/>
              <a:gd name="connsiteX0" fmla="*/ 0 w 5874032"/>
              <a:gd name="connsiteY0" fmla="*/ 715890 h 6877080"/>
              <a:gd name="connsiteX1" fmla="*/ 1212898 w 5874032"/>
              <a:gd name="connsiteY1" fmla="*/ 3325 h 6877080"/>
              <a:gd name="connsiteX2" fmla="*/ 5869316 w 5874032"/>
              <a:gd name="connsiteY2" fmla="*/ 0 h 6877080"/>
              <a:gd name="connsiteX3" fmla="*/ 5873223 w 5874032"/>
              <a:gd name="connsiteY3" fmla="*/ 6877080 h 6877080"/>
              <a:gd name="connsiteX4" fmla="*/ 3545157 w 5874032"/>
              <a:gd name="connsiteY4" fmla="*/ 6877071 h 6877080"/>
              <a:gd name="connsiteX5" fmla="*/ 0 w 5874032"/>
              <a:gd name="connsiteY5" fmla="*/ 715890 h 6877080"/>
              <a:gd name="connsiteX0" fmla="*/ 0 w 5606570"/>
              <a:gd name="connsiteY0" fmla="*/ 633497 h 6877080"/>
              <a:gd name="connsiteX1" fmla="*/ 945436 w 5606570"/>
              <a:gd name="connsiteY1" fmla="*/ 3325 h 6877080"/>
              <a:gd name="connsiteX2" fmla="*/ 5601854 w 5606570"/>
              <a:gd name="connsiteY2" fmla="*/ 0 h 6877080"/>
              <a:gd name="connsiteX3" fmla="*/ 5605761 w 5606570"/>
              <a:gd name="connsiteY3" fmla="*/ 6877080 h 6877080"/>
              <a:gd name="connsiteX4" fmla="*/ 3277695 w 5606570"/>
              <a:gd name="connsiteY4" fmla="*/ 6877071 h 6877080"/>
              <a:gd name="connsiteX5" fmla="*/ 0 w 5606570"/>
              <a:gd name="connsiteY5" fmla="*/ 633497 h 6877080"/>
              <a:gd name="connsiteX0" fmla="*/ 0 w 5606570"/>
              <a:gd name="connsiteY0" fmla="*/ 633497 h 6895381"/>
              <a:gd name="connsiteX1" fmla="*/ 945436 w 5606570"/>
              <a:gd name="connsiteY1" fmla="*/ 3325 h 6895381"/>
              <a:gd name="connsiteX2" fmla="*/ 5601854 w 5606570"/>
              <a:gd name="connsiteY2" fmla="*/ 0 h 6895381"/>
              <a:gd name="connsiteX3" fmla="*/ 5605761 w 5606570"/>
              <a:gd name="connsiteY3" fmla="*/ 6877080 h 6895381"/>
              <a:gd name="connsiteX4" fmla="*/ 2694765 w 5606570"/>
              <a:gd name="connsiteY4" fmla="*/ 6895381 h 6895381"/>
              <a:gd name="connsiteX5" fmla="*/ 0 w 5606570"/>
              <a:gd name="connsiteY5" fmla="*/ 633497 h 6895381"/>
              <a:gd name="connsiteX0" fmla="*/ 0 w 5614079"/>
              <a:gd name="connsiteY0" fmla="*/ 636838 h 6895381"/>
              <a:gd name="connsiteX1" fmla="*/ 952945 w 5614079"/>
              <a:gd name="connsiteY1" fmla="*/ 3325 h 6895381"/>
              <a:gd name="connsiteX2" fmla="*/ 5609363 w 5614079"/>
              <a:gd name="connsiteY2" fmla="*/ 0 h 6895381"/>
              <a:gd name="connsiteX3" fmla="*/ 5613270 w 5614079"/>
              <a:gd name="connsiteY3" fmla="*/ 6877080 h 6895381"/>
              <a:gd name="connsiteX4" fmla="*/ 2702274 w 5614079"/>
              <a:gd name="connsiteY4" fmla="*/ 6895381 h 6895381"/>
              <a:gd name="connsiteX5" fmla="*/ 0 w 5614079"/>
              <a:gd name="connsiteY5" fmla="*/ 636838 h 6895381"/>
              <a:gd name="connsiteX0" fmla="*/ 0 w 5614079"/>
              <a:gd name="connsiteY0" fmla="*/ 627950 h 6895381"/>
              <a:gd name="connsiteX1" fmla="*/ 952945 w 5614079"/>
              <a:gd name="connsiteY1" fmla="*/ 3325 h 6895381"/>
              <a:gd name="connsiteX2" fmla="*/ 5609363 w 5614079"/>
              <a:gd name="connsiteY2" fmla="*/ 0 h 6895381"/>
              <a:gd name="connsiteX3" fmla="*/ 5613270 w 5614079"/>
              <a:gd name="connsiteY3" fmla="*/ 6877080 h 6895381"/>
              <a:gd name="connsiteX4" fmla="*/ 2702274 w 5614079"/>
              <a:gd name="connsiteY4" fmla="*/ 6895381 h 6895381"/>
              <a:gd name="connsiteX5" fmla="*/ 0 w 5614079"/>
              <a:gd name="connsiteY5" fmla="*/ 627950 h 6895381"/>
              <a:gd name="connsiteX0" fmla="*/ 0 w 5614079"/>
              <a:gd name="connsiteY0" fmla="*/ 630551 h 6897982"/>
              <a:gd name="connsiteX1" fmla="*/ 950725 w 5614079"/>
              <a:gd name="connsiteY1" fmla="*/ 0 h 6897982"/>
              <a:gd name="connsiteX2" fmla="*/ 5609363 w 5614079"/>
              <a:gd name="connsiteY2" fmla="*/ 2601 h 6897982"/>
              <a:gd name="connsiteX3" fmla="*/ 5613270 w 5614079"/>
              <a:gd name="connsiteY3" fmla="*/ 6879681 h 6897982"/>
              <a:gd name="connsiteX4" fmla="*/ 2702274 w 5614079"/>
              <a:gd name="connsiteY4" fmla="*/ 6897982 h 6897982"/>
              <a:gd name="connsiteX5" fmla="*/ 0 w 5614079"/>
              <a:gd name="connsiteY5" fmla="*/ 630551 h 6897982"/>
              <a:gd name="connsiteX0" fmla="*/ 0 w 5606584"/>
              <a:gd name="connsiteY0" fmla="*/ 663069 h 6897982"/>
              <a:gd name="connsiteX1" fmla="*/ 943230 w 5606584"/>
              <a:gd name="connsiteY1" fmla="*/ 0 h 6897982"/>
              <a:gd name="connsiteX2" fmla="*/ 5601868 w 5606584"/>
              <a:gd name="connsiteY2" fmla="*/ 2601 h 6897982"/>
              <a:gd name="connsiteX3" fmla="*/ 5605775 w 5606584"/>
              <a:gd name="connsiteY3" fmla="*/ 6879681 h 6897982"/>
              <a:gd name="connsiteX4" fmla="*/ 2694779 w 5606584"/>
              <a:gd name="connsiteY4" fmla="*/ 6897982 h 6897982"/>
              <a:gd name="connsiteX5" fmla="*/ 0 w 5606584"/>
              <a:gd name="connsiteY5" fmla="*/ 663069 h 6897982"/>
              <a:gd name="connsiteX0" fmla="*/ 0 w 5612205"/>
              <a:gd name="connsiteY0" fmla="*/ 630551 h 6897982"/>
              <a:gd name="connsiteX1" fmla="*/ 948851 w 5612205"/>
              <a:gd name="connsiteY1" fmla="*/ 0 h 6897982"/>
              <a:gd name="connsiteX2" fmla="*/ 5607489 w 5612205"/>
              <a:gd name="connsiteY2" fmla="*/ 2601 h 6897982"/>
              <a:gd name="connsiteX3" fmla="*/ 5611396 w 5612205"/>
              <a:gd name="connsiteY3" fmla="*/ 6879681 h 6897982"/>
              <a:gd name="connsiteX4" fmla="*/ 2700400 w 5612205"/>
              <a:gd name="connsiteY4" fmla="*/ 6897982 h 6897982"/>
              <a:gd name="connsiteX5" fmla="*/ 0 w 5612205"/>
              <a:gd name="connsiteY5" fmla="*/ 630551 h 6897982"/>
              <a:gd name="connsiteX0" fmla="*/ 0 w 5612205"/>
              <a:gd name="connsiteY0" fmla="*/ 635554 h 6902985"/>
              <a:gd name="connsiteX1" fmla="*/ 952599 w 5612205"/>
              <a:gd name="connsiteY1" fmla="*/ 0 h 6902985"/>
              <a:gd name="connsiteX2" fmla="*/ 5607489 w 5612205"/>
              <a:gd name="connsiteY2" fmla="*/ 7604 h 6902985"/>
              <a:gd name="connsiteX3" fmla="*/ 5611396 w 5612205"/>
              <a:gd name="connsiteY3" fmla="*/ 6884684 h 6902985"/>
              <a:gd name="connsiteX4" fmla="*/ 2700400 w 5612205"/>
              <a:gd name="connsiteY4" fmla="*/ 6902985 h 6902985"/>
              <a:gd name="connsiteX5" fmla="*/ 0 w 5612205"/>
              <a:gd name="connsiteY5" fmla="*/ 635554 h 6902985"/>
              <a:gd name="connsiteX0" fmla="*/ 0 w 5612109"/>
              <a:gd name="connsiteY0" fmla="*/ 635554 h 6902985"/>
              <a:gd name="connsiteX1" fmla="*/ 952599 w 5612109"/>
              <a:gd name="connsiteY1" fmla="*/ 0 h 6902985"/>
              <a:gd name="connsiteX2" fmla="*/ 5605615 w 5612109"/>
              <a:gd name="connsiteY2" fmla="*/ 100 h 6902985"/>
              <a:gd name="connsiteX3" fmla="*/ 5611396 w 5612109"/>
              <a:gd name="connsiteY3" fmla="*/ 6884684 h 6902985"/>
              <a:gd name="connsiteX4" fmla="*/ 2700400 w 5612109"/>
              <a:gd name="connsiteY4" fmla="*/ 6902985 h 6902985"/>
              <a:gd name="connsiteX5" fmla="*/ 0 w 5612109"/>
              <a:gd name="connsiteY5" fmla="*/ 635554 h 6902985"/>
              <a:gd name="connsiteX0" fmla="*/ 0 w 5614777"/>
              <a:gd name="connsiteY0" fmla="*/ 628430 h 6902985"/>
              <a:gd name="connsiteX1" fmla="*/ 955267 w 5614777"/>
              <a:gd name="connsiteY1" fmla="*/ 0 h 6902985"/>
              <a:gd name="connsiteX2" fmla="*/ 5608283 w 5614777"/>
              <a:gd name="connsiteY2" fmla="*/ 100 h 6902985"/>
              <a:gd name="connsiteX3" fmla="*/ 5614064 w 5614777"/>
              <a:gd name="connsiteY3" fmla="*/ 6884684 h 6902985"/>
              <a:gd name="connsiteX4" fmla="*/ 2703068 w 5614777"/>
              <a:gd name="connsiteY4" fmla="*/ 6902985 h 6902985"/>
              <a:gd name="connsiteX5" fmla="*/ 0 w 5614777"/>
              <a:gd name="connsiteY5" fmla="*/ 628430 h 6902985"/>
              <a:gd name="connsiteX0" fmla="*/ 0 w 5611206"/>
              <a:gd name="connsiteY0" fmla="*/ 635581 h 6902985"/>
              <a:gd name="connsiteX1" fmla="*/ 951696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5581 h 6902985"/>
              <a:gd name="connsiteX0" fmla="*/ 0 w 5611206"/>
              <a:gd name="connsiteY0" fmla="*/ 640350 h 6902985"/>
              <a:gd name="connsiteX1" fmla="*/ 951696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1206"/>
              <a:gd name="connsiteY0" fmla="*/ 640350 h 6902985"/>
              <a:gd name="connsiteX1" fmla="*/ 948124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1206"/>
              <a:gd name="connsiteY0" fmla="*/ 640350 h 6902985"/>
              <a:gd name="connsiteX1" fmla="*/ 955268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2992"/>
              <a:gd name="connsiteY0" fmla="*/ 637966 h 6902985"/>
              <a:gd name="connsiteX1" fmla="*/ 957054 w 5612992"/>
              <a:gd name="connsiteY1" fmla="*/ 0 h 6902985"/>
              <a:gd name="connsiteX2" fmla="*/ 5606498 w 5612992"/>
              <a:gd name="connsiteY2" fmla="*/ 100 h 6902985"/>
              <a:gd name="connsiteX3" fmla="*/ 5612279 w 5612992"/>
              <a:gd name="connsiteY3" fmla="*/ 6884684 h 6902985"/>
              <a:gd name="connsiteX4" fmla="*/ 2701283 w 5612992"/>
              <a:gd name="connsiteY4" fmla="*/ 6902985 h 6902985"/>
              <a:gd name="connsiteX5" fmla="*/ 0 w 5612992"/>
              <a:gd name="connsiteY5" fmla="*/ 637966 h 6902985"/>
              <a:gd name="connsiteX0" fmla="*/ 0 w 5611206"/>
              <a:gd name="connsiteY0" fmla="*/ 637966 h 6902985"/>
              <a:gd name="connsiteX1" fmla="*/ 955268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11206"/>
              <a:gd name="connsiteY0" fmla="*/ 637966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11206"/>
              <a:gd name="connsiteY0" fmla="*/ 637966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09420"/>
              <a:gd name="connsiteY0" fmla="*/ 640350 h 6902985"/>
              <a:gd name="connsiteX1" fmla="*/ 957054 w 5609420"/>
              <a:gd name="connsiteY1" fmla="*/ 0 h 6902985"/>
              <a:gd name="connsiteX2" fmla="*/ 5602926 w 5609420"/>
              <a:gd name="connsiteY2" fmla="*/ 100 h 6902985"/>
              <a:gd name="connsiteX3" fmla="*/ 5608707 w 5609420"/>
              <a:gd name="connsiteY3" fmla="*/ 6884684 h 6902985"/>
              <a:gd name="connsiteX4" fmla="*/ 2697711 w 5609420"/>
              <a:gd name="connsiteY4" fmla="*/ 6902985 h 6902985"/>
              <a:gd name="connsiteX5" fmla="*/ 0 w 5609420"/>
              <a:gd name="connsiteY5" fmla="*/ 640350 h 6902985"/>
              <a:gd name="connsiteX0" fmla="*/ 0 w 5611206"/>
              <a:gd name="connsiteY0" fmla="*/ 640350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05825"/>
              <a:gd name="connsiteY0" fmla="*/ 635558 h 6902985"/>
              <a:gd name="connsiteX1" fmla="*/ 953459 w 5605825"/>
              <a:gd name="connsiteY1" fmla="*/ 0 h 6902985"/>
              <a:gd name="connsiteX2" fmla="*/ 5599331 w 5605825"/>
              <a:gd name="connsiteY2" fmla="*/ 100 h 6902985"/>
              <a:gd name="connsiteX3" fmla="*/ 5605112 w 5605825"/>
              <a:gd name="connsiteY3" fmla="*/ 6884684 h 6902985"/>
              <a:gd name="connsiteX4" fmla="*/ 2694116 w 5605825"/>
              <a:gd name="connsiteY4" fmla="*/ 6902985 h 6902985"/>
              <a:gd name="connsiteX5" fmla="*/ 0 w 5605825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2 w 5606507"/>
              <a:gd name="connsiteY3" fmla="*/ 6884684 h 6902985"/>
              <a:gd name="connsiteX4" fmla="*/ 2694116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694116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706673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458 h 6902885"/>
              <a:gd name="connsiteX1" fmla="*/ 949876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458 h 6902885"/>
              <a:gd name="connsiteX1" fmla="*/ 948085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458 h 6902885"/>
              <a:gd name="connsiteX1" fmla="*/ 944502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558 h 6902985"/>
              <a:gd name="connsiteX1" fmla="*/ 946294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706673 w 5606507"/>
              <a:gd name="connsiteY4" fmla="*/ 6902985 h 6902985"/>
              <a:gd name="connsiteX5" fmla="*/ 0 w 5606507"/>
              <a:gd name="connsiteY5" fmla="*/ 635558 h 6902985"/>
              <a:gd name="connsiteX0" fmla="*/ 0 w 5602924"/>
              <a:gd name="connsiteY0" fmla="*/ 633160 h 6902985"/>
              <a:gd name="connsiteX1" fmla="*/ 942711 w 5602924"/>
              <a:gd name="connsiteY1" fmla="*/ 0 h 6902985"/>
              <a:gd name="connsiteX2" fmla="*/ 5602924 w 5602924"/>
              <a:gd name="connsiteY2" fmla="*/ 100 h 6902985"/>
              <a:gd name="connsiteX3" fmla="*/ 5601530 w 5602924"/>
              <a:gd name="connsiteY3" fmla="*/ 6901454 h 6902985"/>
              <a:gd name="connsiteX4" fmla="*/ 2703090 w 5602924"/>
              <a:gd name="connsiteY4" fmla="*/ 6902985 h 6902985"/>
              <a:gd name="connsiteX5" fmla="*/ 0 w 5602924"/>
              <a:gd name="connsiteY5" fmla="*/ 633160 h 6902985"/>
              <a:gd name="connsiteX0" fmla="*/ 0 w 5875919"/>
              <a:gd name="connsiteY0" fmla="*/ 0 h 6912643"/>
              <a:gd name="connsiteX1" fmla="*/ 1215706 w 5875919"/>
              <a:gd name="connsiteY1" fmla="*/ 9658 h 6912643"/>
              <a:gd name="connsiteX2" fmla="*/ 5875919 w 5875919"/>
              <a:gd name="connsiteY2" fmla="*/ 9758 h 6912643"/>
              <a:gd name="connsiteX3" fmla="*/ 5874525 w 5875919"/>
              <a:gd name="connsiteY3" fmla="*/ 6911112 h 6912643"/>
              <a:gd name="connsiteX4" fmla="*/ 2976085 w 5875919"/>
              <a:gd name="connsiteY4" fmla="*/ 6912643 h 6912643"/>
              <a:gd name="connsiteX5" fmla="*/ 0 w 5875919"/>
              <a:gd name="connsiteY5" fmla="*/ 0 h 6912643"/>
              <a:gd name="connsiteX0" fmla="*/ 0 w 5875919"/>
              <a:gd name="connsiteY0" fmla="*/ 0 h 6912643"/>
              <a:gd name="connsiteX1" fmla="*/ 1215706 w 5875919"/>
              <a:gd name="connsiteY1" fmla="*/ 9658 h 6912643"/>
              <a:gd name="connsiteX2" fmla="*/ 5875919 w 5875919"/>
              <a:gd name="connsiteY2" fmla="*/ 9758 h 6912643"/>
              <a:gd name="connsiteX3" fmla="*/ 5874525 w 5875919"/>
              <a:gd name="connsiteY3" fmla="*/ 6911112 h 6912643"/>
              <a:gd name="connsiteX4" fmla="*/ 2976085 w 5875919"/>
              <a:gd name="connsiteY4" fmla="*/ 6912643 h 6912643"/>
              <a:gd name="connsiteX5" fmla="*/ 0 w 5875919"/>
              <a:gd name="connsiteY5" fmla="*/ 0 h 6912643"/>
              <a:gd name="connsiteX0" fmla="*/ 1760379 w 4660213"/>
              <a:gd name="connsiteY0" fmla="*/ 6902985 h 6902985"/>
              <a:gd name="connsiteX1" fmla="*/ 0 w 4660213"/>
              <a:gd name="connsiteY1" fmla="*/ 0 h 6902985"/>
              <a:gd name="connsiteX2" fmla="*/ 4660213 w 4660213"/>
              <a:gd name="connsiteY2" fmla="*/ 100 h 6902985"/>
              <a:gd name="connsiteX3" fmla="*/ 4658819 w 4660213"/>
              <a:gd name="connsiteY3" fmla="*/ 6901454 h 6902985"/>
              <a:gd name="connsiteX4" fmla="*/ 1760379 w 4660213"/>
              <a:gd name="connsiteY4" fmla="*/ 6902985 h 6902985"/>
              <a:gd name="connsiteX0" fmla="*/ 2492006 w 5391840"/>
              <a:gd name="connsiteY0" fmla="*/ 6902885 h 6902885"/>
              <a:gd name="connsiteX1" fmla="*/ 0 w 5391840"/>
              <a:gd name="connsiteY1" fmla="*/ 58338 h 6902885"/>
              <a:gd name="connsiteX2" fmla="*/ 5391840 w 5391840"/>
              <a:gd name="connsiteY2" fmla="*/ 0 h 6902885"/>
              <a:gd name="connsiteX3" fmla="*/ 5390446 w 5391840"/>
              <a:gd name="connsiteY3" fmla="*/ 6901354 h 6902885"/>
              <a:gd name="connsiteX4" fmla="*/ 2492006 w 5391840"/>
              <a:gd name="connsiteY4" fmla="*/ 6902885 h 6902885"/>
              <a:gd name="connsiteX0" fmla="*/ 2492006 w 5391840"/>
              <a:gd name="connsiteY0" fmla="*/ 6902885 h 6902885"/>
              <a:gd name="connsiteX1" fmla="*/ 0 w 5391840"/>
              <a:gd name="connsiteY1" fmla="*/ 58338 h 6902885"/>
              <a:gd name="connsiteX2" fmla="*/ 5391840 w 5391840"/>
              <a:gd name="connsiteY2" fmla="*/ 0 h 6902885"/>
              <a:gd name="connsiteX3" fmla="*/ 5390446 w 5391840"/>
              <a:gd name="connsiteY3" fmla="*/ 6901354 h 6902885"/>
              <a:gd name="connsiteX4" fmla="*/ 2492006 w 5391840"/>
              <a:gd name="connsiteY4" fmla="*/ 6902885 h 6902885"/>
              <a:gd name="connsiteX0" fmla="*/ 2972477 w 5872311"/>
              <a:gd name="connsiteY0" fmla="*/ 6902985 h 6902985"/>
              <a:gd name="connsiteX1" fmla="*/ 0 w 5872311"/>
              <a:gd name="connsiteY1" fmla="*/ 0 h 6902985"/>
              <a:gd name="connsiteX2" fmla="*/ 5872311 w 5872311"/>
              <a:gd name="connsiteY2" fmla="*/ 100 h 6902985"/>
              <a:gd name="connsiteX3" fmla="*/ 5870917 w 5872311"/>
              <a:gd name="connsiteY3" fmla="*/ 6901454 h 6902985"/>
              <a:gd name="connsiteX4" fmla="*/ 2972477 w 5872311"/>
              <a:gd name="connsiteY4" fmla="*/ 6902985 h 6902985"/>
              <a:gd name="connsiteX0" fmla="*/ 2972477 w 5870925"/>
              <a:gd name="connsiteY0" fmla="*/ 6902985 h 6902985"/>
              <a:gd name="connsiteX1" fmla="*/ 0 w 5870925"/>
              <a:gd name="connsiteY1" fmla="*/ 0 h 6902985"/>
              <a:gd name="connsiteX2" fmla="*/ 4544189 w 5870925"/>
              <a:gd name="connsiteY2" fmla="*/ 100 h 6902985"/>
              <a:gd name="connsiteX3" fmla="*/ 5870917 w 5870925"/>
              <a:gd name="connsiteY3" fmla="*/ 6901454 h 6902985"/>
              <a:gd name="connsiteX4" fmla="*/ 2972477 w 5870925"/>
              <a:gd name="connsiteY4" fmla="*/ 6902985 h 6902985"/>
              <a:gd name="connsiteX0" fmla="*/ 2972477 w 4552970"/>
              <a:gd name="connsiteY0" fmla="*/ 6902985 h 6902985"/>
              <a:gd name="connsiteX1" fmla="*/ 0 w 4552970"/>
              <a:gd name="connsiteY1" fmla="*/ 0 h 6902985"/>
              <a:gd name="connsiteX2" fmla="*/ 4544189 w 4552970"/>
              <a:gd name="connsiteY2" fmla="*/ 100 h 6902985"/>
              <a:gd name="connsiteX3" fmla="*/ 4552350 w 4552970"/>
              <a:gd name="connsiteY3" fmla="*/ 6901454 h 6902985"/>
              <a:gd name="connsiteX4" fmla="*/ 2972477 w 4552970"/>
              <a:gd name="connsiteY4" fmla="*/ 6902985 h 6902985"/>
              <a:gd name="connsiteX0" fmla="*/ 2972477 w 5870946"/>
              <a:gd name="connsiteY0" fmla="*/ 6902985 h 6902985"/>
              <a:gd name="connsiteX1" fmla="*/ 0 w 5870946"/>
              <a:gd name="connsiteY1" fmla="*/ 0 h 6902985"/>
              <a:gd name="connsiteX2" fmla="*/ 5870946 w 5870946"/>
              <a:gd name="connsiteY2" fmla="*/ 100 h 6902985"/>
              <a:gd name="connsiteX3" fmla="*/ 4552350 w 5870946"/>
              <a:gd name="connsiteY3" fmla="*/ 6901454 h 6902985"/>
              <a:gd name="connsiteX4" fmla="*/ 2972477 w 5870946"/>
              <a:gd name="connsiteY4" fmla="*/ 6902985 h 6902985"/>
              <a:gd name="connsiteX0" fmla="*/ 2972477 w 5879727"/>
              <a:gd name="connsiteY0" fmla="*/ 6902985 h 6902985"/>
              <a:gd name="connsiteX1" fmla="*/ 0 w 5879727"/>
              <a:gd name="connsiteY1" fmla="*/ 0 h 6902985"/>
              <a:gd name="connsiteX2" fmla="*/ 5870946 w 5879727"/>
              <a:gd name="connsiteY2" fmla="*/ 100 h 6902985"/>
              <a:gd name="connsiteX3" fmla="*/ 5879107 w 5879727"/>
              <a:gd name="connsiteY3" fmla="*/ 6893236 h 6902985"/>
              <a:gd name="connsiteX4" fmla="*/ 2972477 w 5879727"/>
              <a:gd name="connsiteY4" fmla="*/ 6902985 h 6902985"/>
              <a:gd name="connsiteX0" fmla="*/ 2972477 w 5870946"/>
              <a:gd name="connsiteY0" fmla="*/ 6902985 h 6902985"/>
              <a:gd name="connsiteX1" fmla="*/ 0 w 5870946"/>
              <a:gd name="connsiteY1" fmla="*/ 0 h 6902985"/>
              <a:gd name="connsiteX2" fmla="*/ 5870946 w 5870946"/>
              <a:gd name="connsiteY2" fmla="*/ 100 h 6902985"/>
              <a:gd name="connsiteX3" fmla="*/ 5866822 w 5870946"/>
              <a:gd name="connsiteY3" fmla="*/ 6901454 h 6902985"/>
              <a:gd name="connsiteX4" fmla="*/ 2972477 w 5870946"/>
              <a:gd name="connsiteY4" fmla="*/ 6902985 h 6902985"/>
              <a:gd name="connsiteX0" fmla="*/ 2972477 w 5877088"/>
              <a:gd name="connsiteY0" fmla="*/ 6902985 h 6902985"/>
              <a:gd name="connsiteX1" fmla="*/ 0 w 5877088"/>
              <a:gd name="connsiteY1" fmla="*/ 0 h 6902985"/>
              <a:gd name="connsiteX2" fmla="*/ 5877088 w 5877088"/>
              <a:gd name="connsiteY2" fmla="*/ 100 h 6902985"/>
              <a:gd name="connsiteX3" fmla="*/ 5866822 w 5877088"/>
              <a:gd name="connsiteY3" fmla="*/ 6901454 h 6902985"/>
              <a:gd name="connsiteX4" fmla="*/ 2972477 w 5877088"/>
              <a:gd name="connsiteY4" fmla="*/ 6902985 h 6902985"/>
              <a:gd name="connsiteX0" fmla="*/ 2972477 w 5885869"/>
              <a:gd name="connsiteY0" fmla="*/ 6902985 h 6902985"/>
              <a:gd name="connsiteX1" fmla="*/ 0 w 5885869"/>
              <a:gd name="connsiteY1" fmla="*/ 0 h 6902985"/>
              <a:gd name="connsiteX2" fmla="*/ 5877088 w 5885869"/>
              <a:gd name="connsiteY2" fmla="*/ 100 h 6902985"/>
              <a:gd name="connsiteX3" fmla="*/ 5885249 w 5885869"/>
              <a:gd name="connsiteY3" fmla="*/ 6901454 h 6902985"/>
              <a:gd name="connsiteX4" fmla="*/ 2972477 w 5885869"/>
              <a:gd name="connsiteY4" fmla="*/ 6902985 h 6902985"/>
              <a:gd name="connsiteX0" fmla="*/ 2972477 w 5885257"/>
              <a:gd name="connsiteY0" fmla="*/ 6902985 h 6902985"/>
              <a:gd name="connsiteX1" fmla="*/ 0 w 5885257"/>
              <a:gd name="connsiteY1" fmla="*/ 0 h 6902985"/>
              <a:gd name="connsiteX2" fmla="*/ 4472528 w 5885257"/>
              <a:gd name="connsiteY2" fmla="*/ 12883 h 6902985"/>
              <a:gd name="connsiteX3" fmla="*/ 5885249 w 5885257"/>
              <a:gd name="connsiteY3" fmla="*/ 6901454 h 6902985"/>
              <a:gd name="connsiteX4" fmla="*/ 2972477 w 5885257"/>
              <a:gd name="connsiteY4" fmla="*/ 6902985 h 6902985"/>
              <a:gd name="connsiteX0" fmla="*/ 2972477 w 4472528"/>
              <a:gd name="connsiteY0" fmla="*/ 6902985 h 6914237"/>
              <a:gd name="connsiteX1" fmla="*/ 0 w 4472528"/>
              <a:gd name="connsiteY1" fmla="*/ 0 h 6914237"/>
              <a:gd name="connsiteX2" fmla="*/ 4472528 w 4472528"/>
              <a:gd name="connsiteY2" fmla="*/ 12883 h 6914237"/>
              <a:gd name="connsiteX3" fmla="*/ 4471134 w 4472528"/>
              <a:gd name="connsiteY3" fmla="*/ 6914237 h 6914237"/>
              <a:gd name="connsiteX4" fmla="*/ 2972477 w 4472528"/>
              <a:gd name="connsiteY4" fmla="*/ 6902985 h 6914237"/>
              <a:gd name="connsiteX0" fmla="*/ 2972477 w 4474917"/>
              <a:gd name="connsiteY0" fmla="*/ 6909277 h 6920529"/>
              <a:gd name="connsiteX1" fmla="*/ 0 w 4474917"/>
              <a:gd name="connsiteY1" fmla="*/ 6292 h 6920529"/>
              <a:gd name="connsiteX2" fmla="*/ 4474917 w 4474917"/>
              <a:gd name="connsiteY2" fmla="*/ 0 h 6920529"/>
              <a:gd name="connsiteX3" fmla="*/ 4471134 w 4474917"/>
              <a:gd name="connsiteY3" fmla="*/ 6920529 h 6920529"/>
              <a:gd name="connsiteX4" fmla="*/ 2972477 w 4474917"/>
              <a:gd name="connsiteY4" fmla="*/ 6909277 h 6920529"/>
              <a:gd name="connsiteX0" fmla="*/ 2972477 w 4472528"/>
              <a:gd name="connsiteY0" fmla="*/ 6909277 h 6920529"/>
              <a:gd name="connsiteX1" fmla="*/ 0 w 4472528"/>
              <a:gd name="connsiteY1" fmla="*/ 6292 h 6920529"/>
              <a:gd name="connsiteX2" fmla="*/ 4472528 w 4472528"/>
              <a:gd name="connsiteY2" fmla="*/ 0 h 6920529"/>
              <a:gd name="connsiteX3" fmla="*/ 4471134 w 4472528"/>
              <a:gd name="connsiteY3" fmla="*/ 6920529 h 6920529"/>
              <a:gd name="connsiteX4" fmla="*/ 2972477 w 4472528"/>
              <a:gd name="connsiteY4" fmla="*/ 6909277 h 6920529"/>
              <a:gd name="connsiteX0" fmla="*/ 2972477 w 6278392"/>
              <a:gd name="connsiteY0" fmla="*/ 6928452 h 6939704"/>
              <a:gd name="connsiteX1" fmla="*/ 0 w 6278392"/>
              <a:gd name="connsiteY1" fmla="*/ 25467 h 6939704"/>
              <a:gd name="connsiteX2" fmla="*/ 6278392 w 6278392"/>
              <a:gd name="connsiteY2" fmla="*/ 0 h 6939704"/>
              <a:gd name="connsiteX3" fmla="*/ 4471134 w 6278392"/>
              <a:gd name="connsiteY3" fmla="*/ 6939704 h 6939704"/>
              <a:gd name="connsiteX4" fmla="*/ 2972477 w 6278392"/>
              <a:gd name="connsiteY4" fmla="*/ 6928452 h 6939704"/>
              <a:gd name="connsiteX0" fmla="*/ 2972477 w 6291822"/>
              <a:gd name="connsiteY0" fmla="*/ 6928452 h 6939704"/>
              <a:gd name="connsiteX1" fmla="*/ 0 w 6291822"/>
              <a:gd name="connsiteY1" fmla="*/ 25467 h 6939704"/>
              <a:gd name="connsiteX2" fmla="*/ 6278392 w 6291822"/>
              <a:gd name="connsiteY2" fmla="*/ 0 h 6939704"/>
              <a:gd name="connsiteX3" fmla="*/ 6291330 w 6291822"/>
              <a:gd name="connsiteY3" fmla="*/ 6939704 h 6939704"/>
              <a:gd name="connsiteX4" fmla="*/ 2972477 w 6291822"/>
              <a:gd name="connsiteY4" fmla="*/ 6928452 h 6939704"/>
              <a:gd name="connsiteX0" fmla="*/ 2972477 w 6291357"/>
              <a:gd name="connsiteY0" fmla="*/ 6918225 h 6929477"/>
              <a:gd name="connsiteX1" fmla="*/ 0 w 6291357"/>
              <a:gd name="connsiteY1" fmla="*/ 15240 h 6929477"/>
              <a:gd name="connsiteX2" fmla="*/ 5888555 w 6291357"/>
              <a:gd name="connsiteY2" fmla="*/ 0 h 6929477"/>
              <a:gd name="connsiteX3" fmla="*/ 6291330 w 6291357"/>
              <a:gd name="connsiteY3" fmla="*/ 6929477 h 6929477"/>
              <a:gd name="connsiteX4" fmla="*/ 2972477 w 6291357"/>
              <a:gd name="connsiteY4" fmla="*/ 6918225 h 6929477"/>
              <a:gd name="connsiteX0" fmla="*/ 2972477 w 5894585"/>
              <a:gd name="connsiteY0" fmla="*/ 6918225 h 6919250"/>
              <a:gd name="connsiteX1" fmla="*/ 0 w 5894585"/>
              <a:gd name="connsiteY1" fmla="*/ 15240 h 6919250"/>
              <a:gd name="connsiteX2" fmla="*/ 5888555 w 5894585"/>
              <a:gd name="connsiteY2" fmla="*/ 0 h 6919250"/>
              <a:gd name="connsiteX3" fmla="*/ 5893849 w 5894585"/>
              <a:gd name="connsiteY3" fmla="*/ 6919250 h 6919250"/>
              <a:gd name="connsiteX4" fmla="*/ 2972477 w 5894585"/>
              <a:gd name="connsiteY4" fmla="*/ 6918225 h 69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4585" h="6919250">
                <a:moveTo>
                  <a:pt x="2972477" y="6918225"/>
                </a:moveTo>
                <a:lnTo>
                  <a:pt x="0" y="15240"/>
                </a:lnTo>
                <a:lnTo>
                  <a:pt x="5888555" y="0"/>
                </a:lnTo>
                <a:cubicBezTo>
                  <a:pt x="5884647" y="2289752"/>
                  <a:pt x="5897757" y="4629498"/>
                  <a:pt x="5893849" y="6919250"/>
                </a:cubicBezTo>
                <a:lnTo>
                  <a:pt x="2972477" y="6918225"/>
                </a:lnTo>
                <a:close/>
              </a:path>
            </a:pathLst>
          </a:custGeom>
          <a:noFill/>
        </p:spPr>
        <p:txBody>
          <a:bodyPr anchor="ctr"/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 algn="r" fontAlgn="ctr">
              <a:buFontTx/>
              <a:buNone/>
            </a:pPr>
            <a:r>
              <a:rPr lang="en-US"/>
              <a:t>Click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6049" y="3148243"/>
            <a:ext cx="5955739" cy="11291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>
                    <a:lumMod val="8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GB">
                <a:latin typeface="+mj-lt"/>
              </a:rPr>
              <a:t>Title</a:t>
            </a:r>
            <a:endParaRPr lang="en-GB">
              <a:latin typeface="Montserrat" panose="00000800000000000000" pitchFamily="2" charset="0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56049" y="4445372"/>
            <a:ext cx="5955739" cy="1129118"/>
          </a:xfrm>
        </p:spPr>
        <p:txBody>
          <a:bodyPr>
            <a:normAutofit/>
          </a:bodyPr>
          <a:lstStyle>
            <a:lvl1pPr>
              <a:defRPr sz="2200" b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Subtitle      </a:t>
            </a:r>
          </a:p>
        </p:txBody>
      </p:sp>
    </p:spTree>
    <p:extLst>
      <p:ext uri="{BB962C8B-B14F-4D97-AF65-F5344CB8AC3E}">
        <p14:creationId xmlns:p14="http://schemas.microsoft.com/office/powerpoint/2010/main" val="4034153681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aphicFrame>
        <p:nvGraphicFramePr>
          <p:cNvPr id="24" name="Table 23"/>
          <p:cNvGraphicFramePr>
            <a:graphicFrameLocks noGrp="1"/>
          </p:cNvGraphicFramePr>
          <p:nvPr userDrawn="1"/>
        </p:nvGraphicFramePr>
        <p:xfrm>
          <a:off x="1222701" y="1805187"/>
          <a:ext cx="9714236" cy="3764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748">
                  <a:extLst>
                    <a:ext uri="{9D8B030D-6E8A-4147-A177-3AD203B41FA5}">
                      <a16:colId xmlns:a16="http://schemas.microsoft.com/office/drawing/2014/main" val="2706821968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1300565837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569105154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1450614653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2942311061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3178764417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2485061855"/>
                    </a:ext>
                  </a:extLst>
                </a:gridCol>
              </a:tblGrid>
              <a:tr h="684656">
                <a:tc>
                  <a:txBody>
                    <a:bodyPr/>
                    <a:lstStyle/>
                    <a:p>
                      <a:pPr algn="ctr"/>
                      <a:endParaRPr lang="en-US" sz="1600" b="0"/>
                    </a:p>
                  </a:txBody>
                  <a:tcPr marL="91428" marR="91428" marT="41390" marB="41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 1</a:t>
                      </a:r>
                    </a:p>
                  </a:txBody>
                  <a:tcPr marL="91428" marR="91428" marT="41390" marB="41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 2</a:t>
                      </a:r>
                    </a:p>
                  </a:txBody>
                  <a:tcPr marL="91428" marR="91428" marT="41390" marB="413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 3 </a:t>
                      </a:r>
                    </a:p>
                  </a:txBody>
                  <a:tcPr marL="91428" marR="91428" marT="41390" marB="413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</a:t>
                      </a:r>
                      <a:r>
                        <a:rPr lang="en-US" sz="1600" b="0" baseline="0"/>
                        <a:t> 4</a:t>
                      </a:r>
                      <a:endParaRPr lang="en-US" sz="1600" b="0"/>
                    </a:p>
                  </a:txBody>
                  <a:tcPr marL="91428" marR="91428" marT="41390" marB="413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 5</a:t>
                      </a:r>
                    </a:p>
                  </a:txBody>
                  <a:tcPr marL="91428" marR="91428" marT="41390" marB="413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 6</a:t>
                      </a:r>
                    </a:p>
                  </a:txBody>
                  <a:tcPr marL="91428" marR="91428" marT="41390" marB="413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851886"/>
                  </a:ext>
                </a:extLst>
              </a:tr>
              <a:tr h="616009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Row</a:t>
                      </a:r>
                      <a:r>
                        <a:rPr lang="en-US" sz="1600" b="0" cap="none" spc="0" baseline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 01</a:t>
                      </a:r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230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210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687607"/>
                  </a:ext>
                </a:extLst>
              </a:tr>
              <a:tr h="616009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Row</a:t>
                      </a:r>
                      <a:r>
                        <a:rPr lang="en-US" sz="1600" b="0" cap="none" spc="0" baseline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 02</a:t>
                      </a:r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785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341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899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885003"/>
                  </a:ext>
                </a:extLst>
              </a:tr>
              <a:tr h="616009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Row</a:t>
                      </a:r>
                      <a:r>
                        <a:rPr lang="en-US" sz="1600" b="0" cap="none" spc="0" baseline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 03</a:t>
                      </a:r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540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670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990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24684"/>
                  </a:ext>
                </a:extLst>
              </a:tr>
              <a:tr h="616009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Row</a:t>
                      </a:r>
                      <a:r>
                        <a:rPr lang="en-US" sz="1600" b="0" cap="none" spc="0" baseline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 04</a:t>
                      </a:r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238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957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832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172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877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980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92205"/>
                  </a:ext>
                </a:extLst>
              </a:tr>
              <a:tr h="616009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1500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25000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1200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3100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8000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9000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938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142991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356049" y="6359600"/>
            <a:ext cx="499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Powered Possibility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489744" y="6328821"/>
            <a:ext cx="642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EEF0A7C0-C8F1-954C-8761-BCEDD6DEA53A}" type="slidenum">
              <a:rPr lang="en-US" sz="1400" baseline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algn="l"/>
              <a:t>‹#›</a:t>
            </a:fld>
            <a:endParaRPr lang="en-US" sz="1400" baseline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774" y="6408622"/>
            <a:ext cx="127970" cy="148176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F1665B-C2D2-F249-ABB4-335350D94EB6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215150" y="1331436"/>
          <a:ext cx="9729337" cy="426398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305440">
                  <a:extLst>
                    <a:ext uri="{9D8B030D-6E8A-4147-A177-3AD203B41FA5}">
                      <a16:colId xmlns:a16="http://schemas.microsoft.com/office/drawing/2014/main" val="4217309891"/>
                    </a:ext>
                  </a:extLst>
                </a:gridCol>
                <a:gridCol w="7423897">
                  <a:extLst>
                    <a:ext uri="{9D8B030D-6E8A-4147-A177-3AD203B41FA5}">
                      <a16:colId xmlns:a16="http://schemas.microsoft.com/office/drawing/2014/main" val="3356437581"/>
                    </a:ext>
                  </a:extLst>
                </a:gridCol>
              </a:tblGrid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Time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Session 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665866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2993714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635272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469755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667513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8785817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0854258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65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769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2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>
            <a:off x="2082800" y="2468880"/>
            <a:ext cx="6451600" cy="0"/>
          </a:xfrm>
          <a:prstGeom prst="line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"/>
          <a:stretch/>
        </p:blipFill>
        <p:spPr>
          <a:xfrm>
            <a:off x="5463869" y="1150267"/>
            <a:ext cx="8209365" cy="4838189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91000"/>
              </a:prstClr>
            </a:outerShdw>
          </a:effectLst>
        </p:spPr>
      </p:pic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542701" y="1417321"/>
            <a:ext cx="6121739" cy="38252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82800" y="2721611"/>
            <a:ext cx="3627148" cy="4670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Header</a:t>
            </a:r>
          </a:p>
          <a:p>
            <a:pPr lvl="0"/>
            <a:endParaRPr lang="en-GB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82800" y="3188625"/>
            <a:ext cx="3627148" cy="97914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Lorem ipsum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dolor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sit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amet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consectetur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adipiscing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elit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E45A00"/>
              </a:solidFill>
              <a:effectLst/>
              <a:uLnTx/>
              <a:uFillTx/>
              <a:latin typeface="Montserrat Medium" panose="00000600000000000000" pitchFamily="2" charset="0"/>
              <a:ea typeface="+mn-ea"/>
              <a:cs typeface="+mn-cs"/>
            </a:endParaRP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442138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9" r="-1019"/>
          <a:stretch/>
        </p:blipFill>
        <p:spPr>
          <a:xfrm>
            <a:off x="4381200" y="-22860"/>
            <a:ext cx="8362903" cy="6894480"/>
          </a:xfrm>
          <a:custGeom>
            <a:avLst/>
            <a:gdLst>
              <a:gd name="connsiteX0" fmla="*/ 0 w 6619874"/>
              <a:gd name="connsiteY0" fmla="*/ 0 h 6858000"/>
              <a:gd name="connsiteX1" fmla="*/ 6619874 w 6619874"/>
              <a:gd name="connsiteY1" fmla="*/ 0 h 6858000"/>
              <a:gd name="connsiteX2" fmla="*/ 6619874 w 6619874"/>
              <a:gd name="connsiteY2" fmla="*/ 6858000 h 6858000"/>
              <a:gd name="connsiteX3" fmla="*/ 0 w 6619874"/>
              <a:gd name="connsiteY3" fmla="*/ 6858000 h 6858000"/>
              <a:gd name="connsiteX4" fmla="*/ 0 w 6619874"/>
              <a:gd name="connsiteY4" fmla="*/ 0 h 6858000"/>
              <a:gd name="connsiteX0" fmla="*/ 0 w 6619874"/>
              <a:gd name="connsiteY0" fmla="*/ 0 h 6866092"/>
              <a:gd name="connsiteX1" fmla="*/ 6619874 w 6619874"/>
              <a:gd name="connsiteY1" fmla="*/ 0 h 6866092"/>
              <a:gd name="connsiteX2" fmla="*/ 6619874 w 6619874"/>
              <a:gd name="connsiteY2" fmla="*/ 6858000 h 6866092"/>
              <a:gd name="connsiteX3" fmla="*/ 4296871 w 6619874"/>
              <a:gd name="connsiteY3" fmla="*/ 6866092 h 6866092"/>
              <a:gd name="connsiteX4" fmla="*/ 0 w 6619874"/>
              <a:gd name="connsiteY4" fmla="*/ 0 h 6866092"/>
              <a:gd name="connsiteX0" fmla="*/ 0 w 6288100"/>
              <a:gd name="connsiteY0" fmla="*/ 0 h 6874184"/>
              <a:gd name="connsiteX1" fmla="*/ 6288100 w 6288100"/>
              <a:gd name="connsiteY1" fmla="*/ 8092 h 6874184"/>
              <a:gd name="connsiteX2" fmla="*/ 6288100 w 6288100"/>
              <a:gd name="connsiteY2" fmla="*/ 6866092 h 6874184"/>
              <a:gd name="connsiteX3" fmla="*/ 3965097 w 6288100"/>
              <a:gd name="connsiteY3" fmla="*/ 6874184 h 6874184"/>
              <a:gd name="connsiteX4" fmla="*/ 0 w 6288100"/>
              <a:gd name="connsiteY4" fmla="*/ 0 h 6874184"/>
              <a:gd name="connsiteX0" fmla="*/ 0 w 6288100"/>
              <a:gd name="connsiteY0" fmla="*/ 0 h 6874184"/>
              <a:gd name="connsiteX1" fmla="*/ 6288100 w 6288100"/>
              <a:gd name="connsiteY1" fmla="*/ 8092 h 6874184"/>
              <a:gd name="connsiteX2" fmla="*/ 6288100 w 6288100"/>
              <a:gd name="connsiteY2" fmla="*/ 6866092 h 6874184"/>
              <a:gd name="connsiteX3" fmla="*/ 3965097 w 6288100"/>
              <a:gd name="connsiteY3" fmla="*/ 6874184 h 6874184"/>
              <a:gd name="connsiteX4" fmla="*/ 0 w 6288100"/>
              <a:gd name="connsiteY4" fmla="*/ 0 h 6874184"/>
              <a:gd name="connsiteX0" fmla="*/ 0 w 6288100"/>
              <a:gd name="connsiteY0" fmla="*/ 0 h 6866092"/>
              <a:gd name="connsiteX1" fmla="*/ 6288100 w 6288100"/>
              <a:gd name="connsiteY1" fmla="*/ 8092 h 6866092"/>
              <a:gd name="connsiteX2" fmla="*/ 6288100 w 6288100"/>
              <a:gd name="connsiteY2" fmla="*/ 6866092 h 6866092"/>
              <a:gd name="connsiteX3" fmla="*/ 3973189 w 6288100"/>
              <a:gd name="connsiteY3" fmla="*/ 6866082 h 6866092"/>
              <a:gd name="connsiteX4" fmla="*/ 0 w 6288100"/>
              <a:gd name="connsiteY4" fmla="*/ 0 h 6866092"/>
              <a:gd name="connsiteX0" fmla="*/ 0 w 5888773"/>
              <a:gd name="connsiteY0" fmla="*/ 675619 h 6858000"/>
              <a:gd name="connsiteX1" fmla="*/ 5888773 w 5888773"/>
              <a:gd name="connsiteY1" fmla="*/ 0 h 6858000"/>
              <a:gd name="connsiteX2" fmla="*/ 5888773 w 5888773"/>
              <a:gd name="connsiteY2" fmla="*/ 6858000 h 6858000"/>
              <a:gd name="connsiteX3" fmla="*/ 3573862 w 5888773"/>
              <a:gd name="connsiteY3" fmla="*/ 6857990 h 6858000"/>
              <a:gd name="connsiteX4" fmla="*/ 0 w 5888773"/>
              <a:gd name="connsiteY4" fmla="*/ 675619 h 6858000"/>
              <a:gd name="connsiteX0" fmla="*/ 0 w 5888773"/>
              <a:gd name="connsiteY0" fmla="*/ 675619 h 6858000"/>
              <a:gd name="connsiteX1" fmla="*/ 1467244 w 5888773"/>
              <a:gd name="connsiteY1" fmla="*/ 507588 h 6858000"/>
              <a:gd name="connsiteX2" fmla="*/ 5888773 w 5888773"/>
              <a:gd name="connsiteY2" fmla="*/ 0 h 6858000"/>
              <a:gd name="connsiteX3" fmla="*/ 5888773 w 5888773"/>
              <a:gd name="connsiteY3" fmla="*/ 6858000 h 6858000"/>
              <a:gd name="connsiteX4" fmla="*/ 3573862 w 5888773"/>
              <a:gd name="connsiteY4" fmla="*/ 6857990 h 6858000"/>
              <a:gd name="connsiteX5" fmla="*/ 0 w 5888773"/>
              <a:gd name="connsiteY5" fmla="*/ 675619 h 6858000"/>
              <a:gd name="connsiteX0" fmla="*/ 0 w 5888773"/>
              <a:gd name="connsiteY0" fmla="*/ 683711 h 6866092"/>
              <a:gd name="connsiteX1" fmla="*/ 1212601 w 5888773"/>
              <a:gd name="connsiteY1" fmla="*/ 0 h 6866092"/>
              <a:gd name="connsiteX2" fmla="*/ 5888773 w 5888773"/>
              <a:gd name="connsiteY2" fmla="*/ 8092 h 6866092"/>
              <a:gd name="connsiteX3" fmla="*/ 5888773 w 5888773"/>
              <a:gd name="connsiteY3" fmla="*/ 6866092 h 6866092"/>
              <a:gd name="connsiteX4" fmla="*/ 3573862 w 5888773"/>
              <a:gd name="connsiteY4" fmla="*/ 6866082 h 6866092"/>
              <a:gd name="connsiteX5" fmla="*/ 0 w 5888773"/>
              <a:gd name="connsiteY5" fmla="*/ 683711 h 6866092"/>
              <a:gd name="connsiteX0" fmla="*/ 0 w 5877198"/>
              <a:gd name="connsiteY0" fmla="*/ 683711 h 6866092"/>
              <a:gd name="connsiteX1" fmla="*/ 1201026 w 5877198"/>
              <a:gd name="connsiteY1" fmla="*/ 0 h 6866092"/>
              <a:gd name="connsiteX2" fmla="*/ 5877198 w 5877198"/>
              <a:gd name="connsiteY2" fmla="*/ 8092 h 6866092"/>
              <a:gd name="connsiteX3" fmla="*/ 5877198 w 5877198"/>
              <a:gd name="connsiteY3" fmla="*/ 6866092 h 6866092"/>
              <a:gd name="connsiteX4" fmla="*/ 3562287 w 5877198"/>
              <a:gd name="connsiteY4" fmla="*/ 6866082 h 6866092"/>
              <a:gd name="connsiteX5" fmla="*/ 0 w 5877198"/>
              <a:gd name="connsiteY5" fmla="*/ 683711 h 6866092"/>
              <a:gd name="connsiteX0" fmla="*/ 0 w 5877198"/>
              <a:gd name="connsiteY0" fmla="*/ 691215 h 6873596"/>
              <a:gd name="connsiteX1" fmla="*/ 1201026 w 5877198"/>
              <a:gd name="connsiteY1" fmla="*/ 0 h 6873596"/>
              <a:gd name="connsiteX2" fmla="*/ 5877198 w 5877198"/>
              <a:gd name="connsiteY2" fmla="*/ 15596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76207 h 6858588"/>
              <a:gd name="connsiteX1" fmla="*/ 1320948 w 5877198"/>
              <a:gd name="connsiteY1" fmla="*/ 0 h 6858588"/>
              <a:gd name="connsiteX2" fmla="*/ 5877198 w 5877198"/>
              <a:gd name="connsiteY2" fmla="*/ 588 h 6858588"/>
              <a:gd name="connsiteX3" fmla="*/ 5877198 w 5877198"/>
              <a:gd name="connsiteY3" fmla="*/ 6858588 h 6858588"/>
              <a:gd name="connsiteX4" fmla="*/ 3562287 w 5877198"/>
              <a:gd name="connsiteY4" fmla="*/ 6858578 h 6858588"/>
              <a:gd name="connsiteX5" fmla="*/ 0 w 5877198"/>
              <a:gd name="connsiteY5" fmla="*/ 676207 h 6858588"/>
              <a:gd name="connsiteX0" fmla="*/ 0 w 5877198"/>
              <a:gd name="connsiteY0" fmla="*/ 691215 h 6873596"/>
              <a:gd name="connsiteX1" fmla="*/ 1223512 w 5877198"/>
              <a:gd name="connsiteY1" fmla="*/ 0 h 6873596"/>
              <a:gd name="connsiteX2" fmla="*/ 5877198 w 5877198"/>
              <a:gd name="connsiteY2" fmla="*/ 15596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91215 h 6873596"/>
              <a:gd name="connsiteX1" fmla="*/ 1223512 w 5877198"/>
              <a:gd name="connsiteY1" fmla="*/ 0 h 6873596"/>
              <a:gd name="connsiteX2" fmla="*/ 5877198 w 5877198"/>
              <a:gd name="connsiteY2" fmla="*/ 4340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87463 h 6869844"/>
              <a:gd name="connsiteX1" fmla="*/ 1212269 w 5877198"/>
              <a:gd name="connsiteY1" fmla="*/ 0 h 6869844"/>
              <a:gd name="connsiteX2" fmla="*/ 5877198 w 5877198"/>
              <a:gd name="connsiteY2" fmla="*/ 588 h 6869844"/>
              <a:gd name="connsiteX3" fmla="*/ 5877198 w 5877198"/>
              <a:gd name="connsiteY3" fmla="*/ 6869844 h 6869844"/>
              <a:gd name="connsiteX4" fmla="*/ 3562287 w 5877198"/>
              <a:gd name="connsiteY4" fmla="*/ 6869834 h 6869844"/>
              <a:gd name="connsiteX5" fmla="*/ 0 w 5877198"/>
              <a:gd name="connsiteY5" fmla="*/ 687463 h 6869844"/>
              <a:gd name="connsiteX0" fmla="*/ 0 w 5867400"/>
              <a:gd name="connsiteY0" fmla="*/ 694002 h 6869844"/>
              <a:gd name="connsiteX1" fmla="*/ 1202471 w 5867400"/>
              <a:gd name="connsiteY1" fmla="*/ 0 h 6869844"/>
              <a:gd name="connsiteX2" fmla="*/ 5867400 w 5867400"/>
              <a:gd name="connsiteY2" fmla="*/ 588 h 6869844"/>
              <a:gd name="connsiteX3" fmla="*/ 5867400 w 5867400"/>
              <a:gd name="connsiteY3" fmla="*/ 6869844 h 6869844"/>
              <a:gd name="connsiteX4" fmla="*/ 3552489 w 5867400"/>
              <a:gd name="connsiteY4" fmla="*/ 6869834 h 6869844"/>
              <a:gd name="connsiteX5" fmla="*/ 0 w 5867400"/>
              <a:gd name="connsiteY5" fmla="*/ 694002 h 6869844"/>
              <a:gd name="connsiteX0" fmla="*/ 0 w 5867400"/>
              <a:gd name="connsiteY0" fmla="*/ 694002 h 6869844"/>
              <a:gd name="connsiteX1" fmla="*/ 1218799 w 5867400"/>
              <a:gd name="connsiteY1" fmla="*/ 0 h 6869844"/>
              <a:gd name="connsiteX2" fmla="*/ 5867400 w 5867400"/>
              <a:gd name="connsiteY2" fmla="*/ 588 h 6869844"/>
              <a:gd name="connsiteX3" fmla="*/ 5867400 w 5867400"/>
              <a:gd name="connsiteY3" fmla="*/ 6869844 h 6869844"/>
              <a:gd name="connsiteX4" fmla="*/ 3552489 w 5867400"/>
              <a:gd name="connsiteY4" fmla="*/ 6869834 h 6869844"/>
              <a:gd name="connsiteX5" fmla="*/ 0 w 5867400"/>
              <a:gd name="connsiteY5" fmla="*/ 694002 h 6869844"/>
              <a:gd name="connsiteX0" fmla="*/ 0 w 5797061"/>
              <a:gd name="connsiteY0" fmla="*/ 815283 h 6869844"/>
              <a:gd name="connsiteX1" fmla="*/ 1148460 w 5797061"/>
              <a:gd name="connsiteY1" fmla="*/ 0 h 6869844"/>
              <a:gd name="connsiteX2" fmla="*/ 5797061 w 5797061"/>
              <a:gd name="connsiteY2" fmla="*/ 588 h 6869844"/>
              <a:gd name="connsiteX3" fmla="*/ 5797061 w 5797061"/>
              <a:gd name="connsiteY3" fmla="*/ 6869844 h 6869844"/>
              <a:gd name="connsiteX4" fmla="*/ 3482150 w 5797061"/>
              <a:gd name="connsiteY4" fmla="*/ 6869834 h 6869844"/>
              <a:gd name="connsiteX5" fmla="*/ 0 w 5797061"/>
              <a:gd name="connsiteY5" fmla="*/ 815283 h 6869844"/>
              <a:gd name="connsiteX0" fmla="*/ 0 w 5847861"/>
              <a:gd name="connsiteY0" fmla="*/ 701826 h 6869844"/>
              <a:gd name="connsiteX1" fmla="*/ 1199260 w 5847861"/>
              <a:gd name="connsiteY1" fmla="*/ 0 h 6869844"/>
              <a:gd name="connsiteX2" fmla="*/ 5847861 w 5847861"/>
              <a:gd name="connsiteY2" fmla="*/ 588 h 6869844"/>
              <a:gd name="connsiteX3" fmla="*/ 5847861 w 5847861"/>
              <a:gd name="connsiteY3" fmla="*/ 6869844 h 6869844"/>
              <a:gd name="connsiteX4" fmla="*/ 3532950 w 5847861"/>
              <a:gd name="connsiteY4" fmla="*/ 6869834 h 6869844"/>
              <a:gd name="connsiteX5" fmla="*/ 0 w 5847861"/>
              <a:gd name="connsiteY5" fmla="*/ 701826 h 6869844"/>
              <a:gd name="connsiteX0" fmla="*/ 0 w 5847861"/>
              <a:gd name="connsiteY0" fmla="*/ 701238 h 6869256"/>
              <a:gd name="connsiteX1" fmla="*/ 1332121 w 5847861"/>
              <a:gd name="connsiteY1" fmla="*/ 3325 h 6869256"/>
              <a:gd name="connsiteX2" fmla="*/ 5847861 w 5847861"/>
              <a:gd name="connsiteY2" fmla="*/ 0 h 6869256"/>
              <a:gd name="connsiteX3" fmla="*/ 5847861 w 5847861"/>
              <a:gd name="connsiteY3" fmla="*/ 6869256 h 6869256"/>
              <a:gd name="connsiteX4" fmla="*/ 3532950 w 5847861"/>
              <a:gd name="connsiteY4" fmla="*/ 6869246 h 6869256"/>
              <a:gd name="connsiteX5" fmla="*/ 0 w 5847861"/>
              <a:gd name="connsiteY5" fmla="*/ 701238 h 6869256"/>
              <a:gd name="connsiteX0" fmla="*/ 0 w 5847861"/>
              <a:gd name="connsiteY0" fmla="*/ 701238 h 6869256"/>
              <a:gd name="connsiteX1" fmla="*/ 1187536 w 5847861"/>
              <a:gd name="connsiteY1" fmla="*/ 7238 h 6869256"/>
              <a:gd name="connsiteX2" fmla="*/ 5847861 w 5847861"/>
              <a:gd name="connsiteY2" fmla="*/ 0 h 6869256"/>
              <a:gd name="connsiteX3" fmla="*/ 5847861 w 5847861"/>
              <a:gd name="connsiteY3" fmla="*/ 6869256 h 6869256"/>
              <a:gd name="connsiteX4" fmla="*/ 3532950 w 5847861"/>
              <a:gd name="connsiteY4" fmla="*/ 6869246 h 6869256"/>
              <a:gd name="connsiteX5" fmla="*/ 0 w 5847861"/>
              <a:gd name="connsiteY5" fmla="*/ 701238 h 6869256"/>
              <a:gd name="connsiteX0" fmla="*/ 0 w 5859584"/>
              <a:gd name="connsiteY0" fmla="*/ 701238 h 6869256"/>
              <a:gd name="connsiteX1" fmla="*/ 1187536 w 5859584"/>
              <a:gd name="connsiteY1" fmla="*/ 7238 h 6869256"/>
              <a:gd name="connsiteX2" fmla="*/ 5859584 w 5859584"/>
              <a:gd name="connsiteY2" fmla="*/ 0 h 6869256"/>
              <a:gd name="connsiteX3" fmla="*/ 5847861 w 5859584"/>
              <a:gd name="connsiteY3" fmla="*/ 6869256 h 6869256"/>
              <a:gd name="connsiteX4" fmla="*/ 3532950 w 5859584"/>
              <a:gd name="connsiteY4" fmla="*/ 6869246 h 6869256"/>
              <a:gd name="connsiteX5" fmla="*/ 0 w 5859584"/>
              <a:gd name="connsiteY5" fmla="*/ 701238 h 6869256"/>
              <a:gd name="connsiteX0" fmla="*/ 0 w 5864301"/>
              <a:gd name="connsiteY0" fmla="*/ 701238 h 6869256"/>
              <a:gd name="connsiteX1" fmla="*/ 1187536 w 5864301"/>
              <a:gd name="connsiteY1" fmla="*/ 7238 h 6869256"/>
              <a:gd name="connsiteX2" fmla="*/ 5859584 w 5864301"/>
              <a:gd name="connsiteY2" fmla="*/ 0 h 6869256"/>
              <a:gd name="connsiteX3" fmla="*/ 5863492 w 5864301"/>
              <a:gd name="connsiteY3" fmla="*/ 6869256 h 6869256"/>
              <a:gd name="connsiteX4" fmla="*/ 3532950 w 5864301"/>
              <a:gd name="connsiteY4" fmla="*/ 6869246 h 6869256"/>
              <a:gd name="connsiteX5" fmla="*/ 0 w 5864301"/>
              <a:gd name="connsiteY5" fmla="*/ 701238 h 6869256"/>
              <a:gd name="connsiteX0" fmla="*/ 0 w 5864301"/>
              <a:gd name="connsiteY0" fmla="*/ 701238 h 6869256"/>
              <a:gd name="connsiteX1" fmla="*/ 1187536 w 5864301"/>
              <a:gd name="connsiteY1" fmla="*/ 7238 h 6869256"/>
              <a:gd name="connsiteX2" fmla="*/ 5859584 w 5864301"/>
              <a:gd name="connsiteY2" fmla="*/ 0 h 6869256"/>
              <a:gd name="connsiteX3" fmla="*/ 5863492 w 5864301"/>
              <a:gd name="connsiteY3" fmla="*/ 6869256 h 6869256"/>
              <a:gd name="connsiteX4" fmla="*/ 3521227 w 5864301"/>
              <a:gd name="connsiteY4" fmla="*/ 6869246 h 6869256"/>
              <a:gd name="connsiteX5" fmla="*/ 0 w 5864301"/>
              <a:gd name="connsiteY5" fmla="*/ 701238 h 6869256"/>
              <a:gd name="connsiteX0" fmla="*/ 0 w 5870125"/>
              <a:gd name="connsiteY0" fmla="*/ 704154 h 6869256"/>
              <a:gd name="connsiteX1" fmla="*/ 1193360 w 5870125"/>
              <a:gd name="connsiteY1" fmla="*/ 7238 h 6869256"/>
              <a:gd name="connsiteX2" fmla="*/ 5865408 w 5870125"/>
              <a:gd name="connsiteY2" fmla="*/ 0 h 6869256"/>
              <a:gd name="connsiteX3" fmla="*/ 5869316 w 5870125"/>
              <a:gd name="connsiteY3" fmla="*/ 6869256 h 6869256"/>
              <a:gd name="connsiteX4" fmla="*/ 3527051 w 5870125"/>
              <a:gd name="connsiteY4" fmla="*/ 6869246 h 6869256"/>
              <a:gd name="connsiteX5" fmla="*/ 0 w 5870125"/>
              <a:gd name="connsiteY5" fmla="*/ 704154 h 6869256"/>
              <a:gd name="connsiteX0" fmla="*/ 0 w 5870125"/>
              <a:gd name="connsiteY0" fmla="*/ 704154 h 6869256"/>
              <a:gd name="connsiteX1" fmla="*/ 1193360 w 5870125"/>
              <a:gd name="connsiteY1" fmla="*/ 7238 h 6869256"/>
              <a:gd name="connsiteX2" fmla="*/ 5865408 w 5870125"/>
              <a:gd name="connsiteY2" fmla="*/ 0 h 6869256"/>
              <a:gd name="connsiteX3" fmla="*/ 5869316 w 5870125"/>
              <a:gd name="connsiteY3" fmla="*/ 6869256 h 6869256"/>
              <a:gd name="connsiteX4" fmla="*/ 3545157 w 5870125"/>
              <a:gd name="connsiteY4" fmla="*/ 6869246 h 6869256"/>
              <a:gd name="connsiteX5" fmla="*/ 0 w 5870125"/>
              <a:gd name="connsiteY5" fmla="*/ 704154 h 6869256"/>
              <a:gd name="connsiteX0" fmla="*/ 0 w 5870125"/>
              <a:gd name="connsiteY0" fmla="*/ 704741 h 6869843"/>
              <a:gd name="connsiteX1" fmla="*/ 1212898 w 5870125"/>
              <a:gd name="connsiteY1" fmla="*/ 0 h 6869843"/>
              <a:gd name="connsiteX2" fmla="*/ 5865408 w 5870125"/>
              <a:gd name="connsiteY2" fmla="*/ 587 h 6869843"/>
              <a:gd name="connsiteX3" fmla="*/ 5869316 w 5870125"/>
              <a:gd name="connsiteY3" fmla="*/ 6869843 h 6869843"/>
              <a:gd name="connsiteX4" fmla="*/ 3545157 w 5870125"/>
              <a:gd name="connsiteY4" fmla="*/ 6869833 h 6869843"/>
              <a:gd name="connsiteX5" fmla="*/ 0 w 5870125"/>
              <a:gd name="connsiteY5" fmla="*/ 704741 h 6869843"/>
              <a:gd name="connsiteX0" fmla="*/ 0 w 5869388"/>
              <a:gd name="connsiteY0" fmla="*/ 704741 h 6869843"/>
              <a:gd name="connsiteX1" fmla="*/ 1212898 w 5869388"/>
              <a:gd name="connsiteY1" fmla="*/ 0 h 6869843"/>
              <a:gd name="connsiteX2" fmla="*/ 5720824 w 5869388"/>
              <a:gd name="connsiteY2" fmla="*/ 164903 h 6869843"/>
              <a:gd name="connsiteX3" fmla="*/ 5869316 w 5869388"/>
              <a:gd name="connsiteY3" fmla="*/ 6869843 h 6869843"/>
              <a:gd name="connsiteX4" fmla="*/ 3545157 w 5869388"/>
              <a:gd name="connsiteY4" fmla="*/ 6869833 h 6869843"/>
              <a:gd name="connsiteX5" fmla="*/ 0 w 5869388"/>
              <a:gd name="connsiteY5" fmla="*/ 704741 h 6869843"/>
              <a:gd name="connsiteX0" fmla="*/ 0 w 5870444"/>
              <a:gd name="connsiteY0" fmla="*/ 708066 h 6873168"/>
              <a:gd name="connsiteX1" fmla="*/ 1212898 w 5870444"/>
              <a:gd name="connsiteY1" fmla="*/ 3325 h 6873168"/>
              <a:gd name="connsiteX2" fmla="*/ 5869316 w 5870444"/>
              <a:gd name="connsiteY2" fmla="*/ 0 h 6873168"/>
              <a:gd name="connsiteX3" fmla="*/ 5869316 w 5870444"/>
              <a:gd name="connsiteY3" fmla="*/ 6873168 h 6873168"/>
              <a:gd name="connsiteX4" fmla="*/ 3545157 w 5870444"/>
              <a:gd name="connsiteY4" fmla="*/ 6873158 h 6873168"/>
              <a:gd name="connsiteX5" fmla="*/ 0 w 5870444"/>
              <a:gd name="connsiteY5" fmla="*/ 708066 h 6873168"/>
              <a:gd name="connsiteX0" fmla="*/ 0 w 5870444"/>
              <a:gd name="connsiteY0" fmla="*/ 708066 h 6877071"/>
              <a:gd name="connsiteX1" fmla="*/ 1212898 w 5870444"/>
              <a:gd name="connsiteY1" fmla="*/ 3325 h 6877071"/>
              <a:gd name="connsiteX2" fmla="*/ 5869316 w 5870444"/>
              <a:gd name="connsiteY2" fmla="*/ 0 h 6877071"/>
              <a:gd name="connsiteX3" fmla="*/ 5869316 w 5870444"/>
              <a:gd name="connsiteY3" fmla="*/ 6873168 h 6877071"/>
              <a:gd name="connsiteX4" fmla="*/ 3545157 w 5870444"/>
              <a:gd name="connsiteY4" fmla="*/ 6877071 h 6877071"/>
              <a:gd name="connsiteX5" fmla="*/ 0 w 5870444"/>
              <a:gd name="connsiteY5" fmla="*/ 708066 h 6877071"/>
              <a:gd name="connsiteX0" fmla="*/ 0 w 5869316"/>
              <a:gd name="connsiteY0" fmla="*/ 708066 h 6877081"/>
              <a:gd name="connsiteX1" fmla="*/ 1212898 w 5869316"/>
              <a:gd name="connsiteY1" fmla="*/ 3325 h 6877081"/>
              <a:gd name="connsiteX2" fmla="*/ 5869316 w 5869316"/>
              <a:gd name="connsiteY2" fmla="*/ 0 h 6877081"/>
              <a:gd name="connsiteX3" fmla="*/ 5865408 w 5869316"/>
              <a:gd name="connsiteY3" fmla="*/ 6877081 h 6877081"/>
              <a:gd name="connsiteX4" fmla="*/ 3545157 w 5869316"/>
              <a:gd name="connsiteY4" fmla="*/ 6877071 h 6877081"/>
              <a:gd name="connsiteX5" fmla="*/ 0 w 5869316"/>
              <a:gd name="connsiteY5" fmla="*/ 708066 h 6877081"/>
              <a:gd name="connsiteX0" fmla="*/ 0 w 5874032"/>
              <a:gd name="connsiteY0" fmla="*/ 708066 h 6877071"/>
              <a:gd name="connsiteX1" fmla="*/ 1212898 w 5874032"/>
              <a:gd name="connsiteY1" fmla="*/ 3325 h 6877071"/>
              <a:gd name="connsiteX2" fmla="*/ 5869316 w 5874032"/>
              <a:gd name="connsiteY2" fmla="*/ 0 h 6877071"/>
              <a:gd name="connsiteX3" fmla="*/ 5873223 w 5874032"/>
              <a:gd name="connsiteY3" fmla="*/ 6873168 h 6877071"/>
              <a:gd name="connsiteX4" fmla="*/ 3545157 w 5874032"/>
              <a:gd name="connsiteY4" fmla="*/ 6877071 h 6877071"/>
              <a:gd name="connsiteX5" fmla="*/ 0 w 5874032"/>
              <a:gd name="connsiteY5" fmla="*/ 708066 h 6877071"/>
              <a:gd name="connsiteX0" fmla="*/ 0 w 5874032"/>
              <a:gd name="connsiteY0" fmla="*/ 708066 h 6877080"/>
              <a:gd name="connsiteX1" fmla="*/ 1212898 w 5874032"/>
              <a:gd name="connsiteY1" fmla="*/ 3325 h 6877080"/>
              <a:gd name="connsiteX2" fmla="*/ 5869316 w 5874032"/>
              <a:gd name="connsiteY2" fmla="*/ 0 h 6877080"/>
              <a:gd name="connsiteX3" fmla="*/ 5873223 w 5874032"/>
              <a:gd name="connsiteY3" fmla="*/ 6877080 h 6877080"/>
              <a:gd name="connsiteX4" fmla="*/ 3545157 w 5874032"/>
              <a:gd name="connsiteY4" fmla="*/ 6877071 h 6877080"/>
              <a:gd name="connsiteX5" fmla="*/ 0 w 5874032"/>
              <a:gd name="connsiteY5" fmla="*/ 708066 h 6877080"/>
              <a:gd name="connsiteX0" fmla="*/ 0 w 5874032"/>
              <a:gd name="connsiteY0" fmla="*/ 715890 h 6877080"/>
              <a:gd name="connsiteX1" fmla="*/ 1212898 w 5874032"/>
              <a:gd name="connsiteY1" fmla="*/ 3325 h 6877080"/>
              <a:gd name="connsiteX2" fmla="*/ 5869316 w 5874032"/>
              <a:gd name="connsiteY2" fmla="*/ 0 h 6877080"/>
              <a:gd name="connsiteX3" fmla="*/ 5873223 w 5874032"/>
              <a:gd name="connsiteY3" fmla="*/ 6877080 h 6877080"/>
              <a:gd name="connsiteX4" fmla="*/ 3545157 w 5874032"/>
              <a:gd name="connsiteY4" fmla="*/ 6877071 h 6877080"/>
              <a:gd name="connsiteX5" fmla="*/ 0 w 5874032"/>
              <a:gd name="connsiteY5" fmla="*/ 715890 h 6877080"/>
              <a:gd name="connsiteX0" fmla="*/ 0 w 5606570"/>
              <a:gd name="connsiteY0" fmla="*/ 633497 h 6877080"/>
              <a:gd name="connsiteX1" fmla="*/ 945436 w 5606570"/>
              <a:gd name="connsiteY1" fmla="*/ 3325 h 6877080"/>
              <a:gd name="connsiteX2" fmla="*/ 5601854 w 5606570"/>
              <a:gd name="connsiteY2" fmla="*/ 0 h 6877080"/>
              <a:gd name="connsiteX3" fmla="*/ 5605761 w 5606570"/>
              <a:gd name="connsiteY3" fmla="*/ 6877080 h 6877080"/>
              <a:gd name="connsiteX4" fmla="*/ 3277695 w 5606570"/>
              <a:gd name="connsiteY4" fmla="*/ 6877071 h 6877080"/>
              <a:gd name="connsiteX5" fmla="*/ 0 w 5606570"/>
              <a:gd name="connsiteY5" fmla="*/ 633497 h 6877080"/>
              <a:gd name="connsiteX0" fmla="*/ 0 w 5606570"/>
              <a:gd name="connsiteY0" fmla="*/ 633497 h 6895381"/>
              <a:gd name="connsiteX1" fmla="*/ 945436 w 5606570"/>
              <a:gd name="connsiteY1" fmla="*/ 3325 h 6895381"/>
              <a:gd name="connsiteX2" fmla="*/ 5601854 w 5606570"/>
              <a:gd name="connsiteY2" fmla="*/ 0 h 6895381"/>
              <a:gd name="connsiteX3" fmla="*/ 5605761 w 5606570"/>
              <a:gd name="connsiteY3" fmla="*/ 6877080 h 6895381"/>
              <a:gd name="connsiteX4" fmla="*/ 2694765 w 5606570"/>
              <a:gd name="connsiteY4" fmla="*/ 6895381 h 6895381"/>
              <a:gd name="connsiteX5" fmla="*/ 0 w 5606570"/>
              <a:gd name="connsiteY5" fmla="*/ 633497 h 6895381"/>
              <a:gd name="connsiteX0" fmla="*/ 0 w 5614079"/>
              <a:gd name="connsiteY0" fmla="*/ 636838 h 6895381"/>
              <a:gd name="connsiteX1" fmla="*/ 952945 w 5614079"/>
              <a:gd name="connsiteY1" fmla="*/ 3325 h 6895381"/>
              <a:gd name="connsiteX2" fmla="*/ 5609363 w 5614079"/>
              <a:gd name="connsiteY2" fmla="*/ 0 h 6895381"/>
              <a:gd name="connsiteX3" fmla="*/ 5613270 w 5614079"/>
              <a:gd name="connsiteY3" fmla="*/ 6877080 h 6895381"/>
              <a:gd name="connsiteX4" fmla="*/ 2702274 w 5614079"/>
              <a:gd name="connsiteY4" fmla="*/ 6895381 h 6895381"/>
              <a:gd name="connsiteX5" fmla="*/ 0 w 5614079"/>
              <a:gd name="connsiteY5" fmla="*/ 636838 h 6895381"/>
              <a:gd name="connsiteX0" fmla="*/ 0 w 5614079"/>
              <a:gd name="connsiteY0" fmla="*/ 627950 h 6895381"/>
              <a:gd name="connsiteX1" fmla="*/ 952945 w 5614079"/>
              <a:gd name="connsiteY1" fmla="*/ 3325 h 6895381"/>
              <a:gd name="connsiteX2" fmla="*/ 5609363 w 5614079"/>
              <a:gd name="connsiteY2" fmla="*/ 0 h 6895381"/>
              <a:gd name="connsiteX3" fmla="*/ 5613270 w 5614079"/>
              <a:gd name="connsiteY3" fmla="*/ 6877080 h 6895381"/>
              <a:gd name="connsiteX4" fmla="*/ 2702274 w 5614079"/>
              <a:gd name="connsiteY4" fmla="*/ 6895381 h 6895381"/>
              <a:gd name="connsiteX5" fmla="*/ 0 w 5614079"/>
              <a:gd name="connsiteY5" fmla="*/ 627950 h 6895381"/>
              <a:gd name="connsiteX0" fmla="*/ 0 w 5614079"/>
              <a:gd name="connsiteY0" fmla="*/ 630551 h 6897982"/>
              <a:gd name="connsiteX1" fmla="*/ 950725 w 5614079"/>
              <a:gd name="connsiteY1" fmla="*/ 0 h 6897982"/>
              <a:gd name="connsiteX2" fmla="*/ 5609363 w 5614079"/>
              <a:gd name="connsiteY2" fmla="*/ 2601 h 6897982"/>
              <a:gd name="connsiteX3" fmla="*/ 5613270 w 5614079"/>
              <a:gd name="connsiteY3" fmla="*/ 6879681 h 6897982"/>
              <a:gd name="connsiteX4" fmla="*/ 2702274 w 5614079"/>
              <a:gd name="connsiteY4" fmla="*/ 6897982 h 6897982"/>
              <a:gd name="connsiteX5" fmla="*/ 0 w 5614079"/>
              <a:gd name="connsiteY5" fmla="*/ 630551 h 6897982"/>
              <a:gd name="connsiteX0" fmla="*/ 0 w 5606584"/>
              <a:gd name="connsiteY0" fmla="*/ 663069 h 6897982"/>
              <a:gd name="connsiteX1" fmla="*/ 943230 w 5606584"/>
              <a:gd name="connsiteY1" fmla="*/ 0 h 6897982"/>
              <a:gd name="connsiteX2" fmla="*/ 5601868 w 5606584"/>
              <a:gd name="connsiteY2" fmla="*/ 2601 h 6897982"/>
              <a:gd name="connsiteX3" fmla="*/ 5605775 w 5606584"/>
              <a:gd name="connsiteY3" fmla="*/ 6879681 h 6897982"/>
              <a:gd name="connsiteX4" fmla="*/ 2694779 w 5606584"/>
              <a:gd name="connsiteY4" fmla="*/ 6897982 h 6897982"/>
              <a:gd name="connsiteX5" fmla="*/ 0 w 5606584"/>
              <a:gd name="connsiteY5" fmla="*/ 663069 h 6897982"/>
              <a:gd name="connsiteX0" fmla="*/ 0 w 5612205"/>
              <a:gd name="connsiteY0" fmla="*/ 630551 h 6897982"/>
              <a:gd name="connsiteX1" fmla="*/ 948851 w 5612205"/>
              <a:gd name="connsiteY1" fmla="*/ 0 h 6897982"/>
              <a:gd name="connsiteX2" fmla="*/ 5607489 w 5612205"/>
              <a:gd name="connsiteY2" fmla="*/ 2601 h 6897982"/>
              <a:gd name="connsiteX3" fmla="*/ 5611396 w 5612205"/>
              <a:gd name="connsiteY3" fmla="*/ 6879681 h 6897982"/>
              <a:gd name="connsiteX4" fmla="*/ 2700400 w 5612205"/>
              <a:gd name="connsiteY4" fmla="*/ 6897982 h 6897982"/>
              <a:gd name="connsiteX5" fmla="*/ 0 w 5612205"/>
              <a:gd name="connsiteY5" fmla="*/ 630551 h 6897982"/>
              <a:gd name="connsiteX0" fmla="*/ 0 w 5612205"/>
              <a:gd name="connsiteY0" fmla="*/ 635554 h 6902985"/>
              <a:gd name="connsiteX1" fmla="*/ 952599 w 5612205"/>
              <a:gd name="connsiteY1" fmla="*/ 0 h 6902985"/>
              <a:gd name="connsiteX2" fmla="*/ 5607489 w 5612205"/>
              <a:gd name="connsiteY2" fmla="*/ 7604 h 6902985"/>
              <a:gd name="connsiteX3" fmla="*/ 5611396 w 5612205"/>
              <a:gd name="connsiteY3" fmla="*/ 6884684 h 6902985"/>
              <a:gd name="connsiteX4" fmla="*/ 2700400 w 5612205"/>
              <a:gd name="connsiteY4" fmla="*/ 6902985 h 6902985"/>
              <a:gd name="connsiteX5" fmla="*/ 0 w 5612205"/>
              <a:gd name="connsiteY5" fmla="*/ 635554 h 6902985"/>
              <a:gd name="connsiteX0" fmla="*/ 0 w 5612109"/>
              <a:gd name="connsiteY0" fmla="*/ 635554 h 6902985"/>
              <a:gd name="connsiteX1" fmla="*/ 952599 w 5612109"/>
              <a:gd name="connsiteY1" fmla="*/ 0 h 6902985"/>
              <a:gd name="connsiteX2" fmla="*/ 5605615 w 5612109"/>
              <a:gd name="connsiteY2" fmla="*/ 100 h 6902985"/>
              <a:gd name="connsiteX3" fmla="*/ 5611396 w 5612109"/>
              <a:gd name="connsiteY3" fmla="*/ 6884684 h 6902985"/>
              <a:gd name="connsiteX4" fmla="*/ 2700400 w 5612109"/>
              <a:gd name="connsiteY4" fmla="*/ 6902985 h 6902985"/>
              <a:gd name="connsiteX5" fmla="*/ 0 w 5612109"/>
              <a:gd name="connsiteY5" fmla="*/ 635554 h 6902985"/>
              <a:gd name="connsiteX0" fmla="*/ 0 w 5614777"/>
              <a:gd name="connsiteY0" fmla="*/ 628430 h 6902985"/>
              <a:gd name="connsiteX1" fmla="*/ 955267 w 5614777"/>
              <a:gd name="connsiteY1" fmla="*/ 0 h 6902985"/>
              <a:gd name="connsiteX2" fmla="*/ 5608283 w 5614777"/>
              <a:gd name="connsiteY2" fmla="*/ 100 h 6902985"/>
              <a:gd name="connsiteX3" fmla="*/ 5614064 w 5614777"/>
              <a:gd name="connsiteY3" fmla="*/ 6884684 h 6902985"/>
              <a:gd name="connsiteX4" fmla="*/ 2703068 w 5614777"/>
              <a:gd name="connsiteY4" fmla="*/ 6902985 h 6902985"/>
              <a:gd name="connsiteX5" fmla="*/ 0 w 5614777"/>
              <a:gd name="connsiteY5" fmla="*/ 628430 h 6902985"/>
              <a:gd name="connsiteX0" fmla="*/ 0 w 5611206"/>
              <a:gd name="connsiteY0" fmla="*/ 635581 h 6902985"/>
              <a:gd name="connsiteX1" fmla="*/ 951696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5581 h 6902985"/>
              <a:gd name="connsiteX0" fmla="*/ 0 w 5611206"/>
              <a:gd name="connsiteY0" fmla="*/ 640350 h 6902985"/>
              <a:gd name="connsiteX1" fmla="*/ 951696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1206"/>
              <a:gd name="connsiteY0" fmla="*/ 640350 h 6902985"/>
              <a:gd name="connsiteX1" fmla="*/ 948124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1206"/>
              <a:gd name="connsiteY0" fmla="*/ 640350 h 6902985"/>
              <a:gd name="connsiteX1" fmla="*/ 955268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2992"/>
              <a:gd name="connsiteY0" fmla="*/ 637966 h 6902985"/>
              <a:gd name="connsiteX1" fmla="*/ 957054 w 5612992"/>
              <a:gd name="connsiteY1" fmla="*/ 0 h 6902985"/>
              <a:gd name="connsiteX2" fmla="*/ 5606498 w 5612992"/>
              <a:gd name="connsiteY2" fmla="*/ 100 h 6902985"/>
              <a:gd name="connsiteX3" fmla="*/ 5612279 w 5612992"/>
              <a:gd name="connsiteY3" fmla="*/ 6884684 h 6902985"/>
              <a:gd name="connsiteX4" fmla="*/ 2701283 w 5612992"/>
              <a:gd name="connsiteY4" fmla="*/ 6902985 h 6902985"/>
              <a:gd name="connsiteX5" fmla="*/ 0 w 5612992"/>
              <a:gd name="connsiteY5" fmla="*/ 637966 h 6902985"/>
              <a:gd name="connsiteX0" fmla="*/ 0 w 5611206"/>
              <a:gd name="connsiteY0" fmla="*/ 637966 h 6902985"/>
              <a:gd name="connsiteX1" fmla="*/ 955268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11206"/>
              <a:gd name="connsiteY0" fmla="*/ 637966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11206"/>
              <a:gd name="connsiteY0" fmla="*/ 637966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09420"/>
              <a:gd name="connsiteY0" fmla="*/ 640350 h 6902985"/>
              <a:gd name="connsiteX1" fmla="*/ 957054 w 5609420"/>
              <a:gd name="connsiteY1" fmla="*/ 0 h 6902985"/>
              <a:gd name="connsiteX2" fmla="*/ 5602926 w 5609420"/>
              <a:gd name="connsiteY2" fmla="*/ 100 h 6902985"/>
              <a:gd name="connsiteX3" fmla="*/ 5608707 w 5609420"/>
              <a:gd name="connsiteY3" fmla="*/ 6884684 h 6902985"/>
              <a:gd name="connsiteX4" fmla="*/ 2697711 w 5609420"/>
              <a:gd name="connsiteY4" fmla="*/ 6902985 h 6902985"/>
              <a:gd name="connsiteX5" fmla="*/ 0 w 5609420"/>
              <a:gd name="connsiteY5" fmla="*/ 640350 h 6902985"/>
              <a:gd name="connsiteX0" fmla="*/ 0 w 5611206"/>
              <a:gd name="connsiteY0" fmla="*/ 640350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05825"/>
              <a:gd name="connsiteY0" fmla="*/ 635558 h 6902985"/>
              <a:gd name="connsiteX1" fmla="*/ 953459 w 5605825"/>
              <a:gd name="connsiteY1" fmla="*/ 0 h 6902985"/>
              <a:gd name="connsiteX2" fmla="*/ 5599331 w 5605825"/>
              <a:gd name="connsiteY2" fmla="*/ 100 h 6902985"/>
              <a:gd name="connsiteX3" fmla="*/ 5605112 w 5605825"/>
              <a:gd name="connsiteY3" fmla="*/ 6884684 h 6902985"/>
              <a:gd name="connsiteX4" fmla="*/ 2694116 w 5605825"/>
              <a:gd name="connsiteY4" fmla="*/ 6902985 h 6902985"/>
              <a:gd name="connsiteX5" fmla="*/ 0 w 5605825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2 w 5606507"/>
              <a:gd name="connsiteY3" fmla="*/ 6884684 h 6902985"/>
              <a:gd name="connsiteX4" fmla="*/ 2694116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694116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706673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458 h 6902885"/>
              <a:gd name="connsiteX1" fmla="*/ 949876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458 h 6902885"/>
              <a:gd name="connsiteX1" fmla="*/ 948085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458 h 6902885"/>
              <a:gd name="connsiteX1" fmla="*/ 944502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558 h 6902985"/>
              <a:gd name="connsiteX1" fmla="*/ 946294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706673 w 5606507"/>
              <a:gd name="connsiteY4" fmla="*/ 6902985 h 6902985"/>
              <a:gd name="connsiteX5" fmla="*/ 0 w 5606507"/>
              <a:gd name="connsiteY5" fmla="*/ 635558 h 6902985"/>
              <a:gd name="connsiteX0" fmla="*/ 0 w 5602924"/>
              <a:gd name="connsiteY0" fmla="*/ 633160 h 6902985"/>
              <a:gd name="connsiteX1" fmla="*/ 942711 w 5602924"/>
              <a:gd name="connsiteY1" fmla="*/ 0 h 6902985"/>
              <a:gd name="connsiteX2" fmla="*/ 5602924 w 5602924"/>
              <a:gd name="connsiteY2" fmla="*/ 100 h 6902985"/>
              <a:gd name="connsiteX3" fmla="*/ 5601530 w 5602924"/>
              <a:gd name="connsiteY3" fmla="*/ 6901454 h 6902985"/>
              <a:gd name="connsiteX4" fmla="*/ 2703090 w 5602924"/>
              <a:gd name="connsiteY4" fmla="*/ 6902985 h 6902985"/>
              <a:gd name="connsiteX5" fmla="*/ 0 w 5602924"/>
              <a:gd name="connsiteY5" fmla="*/ 633160 h 6902985"/>
              <a:gd name="connsiteX0" fmla="*/ 0 w 5875919"/>
              <a:gd name="connsiteY0" fmla="*/ 0 h 6912643"/>
              <a:gd name="connsiteX1" fmla="*/ 1215706 w 5875919"/>
              <a:gd name="connsiteY1" fmla="*/ 9658 h 6912643"/>
              <a:gd name="connsiteX2" fmla="*/ 5875919 w 5875919"/>
              <a:gd name="connsiteY2" fmla="*/ 9758 h 6912643"/>
              <a:gd name="connsiteX3" fmla="*/ 5874525 w 5875919"/>
              <a:gd name="connsiteY3" fmla="*/ 6911112 h 6912643"/>
              <a:gd name="connsiteX4" fmla="*/ 2976085 w 5875919"/>
              <a:gd name="connsiteY4" fmla="*/ 6912643 h 6912643"/>
              <a:gd name="connsiteX5" fmla="*/ 0 w 5875919"/>
              <a:gd name="connsiteY5" fmla="*/ 0 h 6912643"/>
              <a:gd name="connsiteX0" fmla="*/ 0 w 5875919"/>
              <a:gd name="connsiteY0" fmla="*/ 0 h 6912643"/>
              <a:gd name="connsiteX1" fmla="*/ 1215706 w 5875919"/>
              <a:gd name="connsiteY1" fmla="*/ 9658 h 6912643"/>
              <a:gd name="connsiteX2" fmla="*/ 5875919 w 5875919"/>
              <a:gd name="connsiteY2" fmla="*/ 9758 h 6912643"/>
              <a:gd name="connsiteX3" fmla="*/ 5874525 w 5875919"/>
              <a:gd name="connsiteY3" fmla="*/ 6911112 h 6912643"/>
              <a:gd name="connsiteX4" fmla="*/ 2976085 w 5875919"/>
              <a:gd name="connsiteY4" fmla="*/ 6912643 h 6912643"/>
              <a:gd name="connsiteX5" fmla="*/ 0 w 5875919"/>
              <a:gd name="connsiteY5" fmla="*/ 0 h 6912643"/>
              <a:gd name="connsiteX0" fmla="*/ 1760379 w 4660213"/>
              <a:gd name="connsiteY0" fmla="*/ 6902985 h 6902985"/>
              <a:gd name="connsiteX1" fmla="*/ 0 w 4660213"/>
              <a:gd name="connsiteY1" fmla="*/ 0 h 6902985"/>
              <a:gd name="connsiteX2" fmla="*/ 4660213 w 4660213"/>
              <a:gd name="connsiteY2" fmla="*/ 100 h 6902985"/>
              <a:gd name="connsiteX3" fmla="*/ 4658819 w 4660213"/>
              <a:gd name="connsiteY3" fmla="*/ 6901454 h 6902985"/>
              <a:gd name="connsiteX4" fmla="*/ 1760379 w 4660213"/>
              <a:gd name="connsiteY4" fmla="*/ 6902985 h 6902985"/>
              <a:gd name="connsiteX0" fmla="*/ 2492006 w 5391840"/>
              <a:gd name="connsiteY0" fmla="*/ 6902885 h 6902885"/>
              <a:gd name="connsiteX1" fmla="*/ 0 w 5391840"/>
              <a:gd name="connsiteY1" fmla="*/ 58338 h 6902885"/>
              <a:gd name="connsiteX2" fmla="*/ 5391840 w 5391840"/>
              <a:gd name="connsiteY2" fmla="*/ 0 h 6902885"/>
              <a:gd name="connsiteX3" fmla="*/ 5390446 w 5391840"/>
              <a:gd name="connsiteY3" fmla="*/ 6901354 h 6902885"/>
              <a:gd name="connsiteX4" fmla="*/ 2492006 w 5391840"/>
              <a:gd name="connsiteY4" fmla="*/ 6902885 h 6902885"/>
              <a:gd name="connsiteX0" fmla="*/ 2492006 w 5391840"/>
              <a:gd name="connsiteY0" fmla="*/ 6902885 h 6902885"/>
              <a:gd name="connsiteX1" fmla="*/ 0 w 5391840"/>
              <a:gd name="connsiteY1" fmla="*/ 58338 h 6902885"/>
              <a:gd name="connsiteX2" fmla="*/ 5391840 w 5391840"/>
              <a:gd name="connsiteY2" fmla="*/ 0 h 6902885"/>
              <a:gd name="connsiteX3" fmla="*/ 5390446 w 5391840"/>
              <a:gd name="connsiteY3" fmla="*/ 6901354 h 6902885"/>
              <a:gd name="connsiteX4" fmla="*/ 2492006 w 5391840"/>
              <a:gd name="connsiteY4" fmla="*/ 6902885 h 6902885"/>
              <a:gd name="connsiteX0" fmla="*/ 2972477 w 5872311"/>
              <a:gd name="connsiteY0" fmla="*/ 6902985 h 6902985"/>
              <a:gd name="connsiteX1" fmla="*/ 0 w 5872311"/>
              <a:gd name="connsiteY1" fmla="*/ 0 h 6902985"/>
              <a:gd name="connsiteX2" fmla="*/ 5872311 w 5872311"/>
              <a:gd name="connsiteY2" fmla="*/ 100 h 6902985"/>
              <a:gd name="connsiteX3" fmla="*/ 5870917 w 5872311"/>
              <a:gd name="connsiteY3" fmla="*/ 6901454 h 6902985"/>
              <a:gd name="connsiteX4" fmla="*/ 2972477 w 5872311"/>
              <a:gd name="connsiteY4" fmla="*/ 6902985 h 6902985"/>
              <a:gd name="connsiteX0" fmla="*/ 2972477 w 5870925"/>
              <a:gd name="connsiteY0" fmla="*/ 6902985 h 6902985"/>
              <a:gd name="connsiteX1" fmla="*/ 0 w 5870925"/>
              <a:gd name="connsiteY1" fmla="*/ 0 h 6902985"/>
              <a:gd name="connsiteX2" fmla="*/ 4544189 w 5870925"/>
              <a:gd name="connsiteY2" fmla="*/ 100 h 6902985"/>
              <a:gd name="connsiteX3" fmla="*/ 5870917 w 5870925"/>
              <a:gd name="connsiteY3" fmla="*/ 6901454 h 6902985"/>
              <a:gd name="connsiteX4" fmla="*/ 2972477 w 5870925"/>
              <a:gd name="connsiteY4" fmla="*/ 6902985 h 6902985"/>
              <a:gd name="connsiteX0" fmla="*/ 2972477 w 4552970"/>
              <a:gd name="connsiteY0" fmla="*/ 6902985 h 6902985"/>
              <a:gd name="connsiteX1" fmla="*/ 0 w 4552970"/>
              <a:gd name="connsiteY1" fmla="*/ 0 h 6902985"/>
              <a:gd name="connsiteX2" fmla="*/ 4544189 w 4552970"/>
              <a:gd name="connsiteY2" fmla="*/ 100 h 6902985"/>
              <a:gd name="connsiteX3" fmla="*/ 4552350 w 4552970"/>
              <a:gd name="connsiteY3" fmla="*/ 6901454 h 6902985"/>
              <a:gd name="connsiteX4" fmla="*/ 2972477 w 4552970"/>
              <a:gd name="connsiteY4" fmla="*/ 6902985 h 6902985"/>
              <a:gd name="connsiteX0" fmla="*/ 2972477 w 5870946"/>
              <a:gd name="connsiteY0" fmla="*/ 6902985 h 6902985"/>
              <a:gd name="connsiteX1" fmla="*/ 0 w 5870946"/>
              <a:gd name="connsiteY1" fmla="*/ 0 h 6902985"/>
              <a:gd name="connsiteX2" fmla="*/ 5870946 w 5870946"/>
              <a:gd name="connsiteY2" fmla="*/ 100 h 6902985"/>
              <a:gd name="connsiteX3" fmla="*/ 4552350 w 5870946"/>
              <a:gd name="connsiteY3" fmla="*/ 6901454 h 6902985"/>
              <a:gd name="connsiteX4" fmla="*/ 2972477 w 5870946"/>
              <a:gd name="connsiteY4" fmla="*/ 6902985 h 6902985"/>
              <a:gd name="connsiteX0" fmla="*/ 2972477 w 5879727"/>
              <a:gd name="connsiteY0" fmla="*/ 6902985 h 6902985"/>
              <a:gd name="connsiteX1" fmla="*/ 0 w 5879727"/>
              <a:gd name="connsiteY1" fmla="*/ 0 h 6902985"/>
              <a:gd name="connsiteX2" fmla="*/ 5870946 w 5879727"/>
              <a:gd name="connsiteY2" fmla="*/ 100 h 6902985"/>
              <a:gd name="connsiteX3" fmla="*/ 5879107 w 5879727"/>
              <a:gd name="connsiteY3" fmla="*/ 6893236 h 6902985"/>
              <a:gd name="connsiteX4" fmla="*/ 2972477 w 5879727"/>
              <a:gd name="connsiteY4" fmla="*/ 6902985 h 6902985"/>
              <a:gd name="connsiteX0" fmla="*/ 2972477 w 5870946"/>
              <a:gd name="connsiteY0" fmla="*/ 6902985 h 6902985"/>
              <a:gd name="connsiteX1" fmla="*/ 0 w 5870946"/>
              <a:gd name="connsiteY1" fmla="*/ 0 h 6902985"/>
              <a:gd name="connsiteX2" fmla="*/ 5870946 w 5870946"/>
              <a:gd name="connsiteY2" fmla="*/ 100 h 6902985"/>
              <a:gd name="connsiteX3" fmla="*/ 5866822 w 5870946"/>
              <a:gd name="connsiteY3" fmla="*/ 6901454 h 6902985"/>
              <a:gd name="connsiteX4" fmla="*/ 2972477 w 5870946"/>
              <a:gd name="connsiteY4" fmla="*/ 6902985 h 6902985"/>
              <a:gd name="connsiteX0" fmla="*/ 2972477 w 5877088"/>
              <a:gd name="connsiteY0" fmla="*/ 6902985 h 6902985"/>
              <a:gd name="connsiteX1" fmla="*/ 0 w 5877088"/>
              <a:gd name="connsiteY1" fmla="*/ 0 h 6902985"/>
              <a:gd name="connsiteX2" fmla="*/ 5877088 w 5877088"/>
              <a:gd name="connsiteY2" fmla="*/ 100 h 6902985"/>
              <a:gd name="connsiteX3" fmla="*/ 5866822 w 5877088"/>
              <a:gd name="connsiteY3" fmla="*/ 6901454 h 6902985"/>
              <a:gd name="connsiteX4" fmla="*/ 2972477 w 5877088"/>
              <a:gd name="connsiteY4" fmla="*/ 6902985 h 6902985"/>
              <a:gd name="connsiteX0" fmla="*/ 2972477 w 5885869"/>
              <a:gd name="connsiteY0" fmla="*/ 6902985 h 6902985"/>
              <a:gd name="connsiteX1" fmla="*/ 0 w 5885869"/>
              <a:gd name="connsiteY1" fmla="*/ 0 h 6902985"/>
              <a:gd name="connsiteX2" fmla="*/ 5877088 w 5885869"/>
              <a:gd name="connsiteY2" fmla="*/ 100 h 6902985"/>
              <a:gd name="connsiteX3" fmla="*/ 5885249 w 5885869"/>
              <a:gd name="connsiteY3" fmla="*/ 6901454 h 6902985"/>
              <a:gd name="connsiteX4" fmla="*/ 2972477 w 5885869"/>
              <a:gd name="connsiteY4" fmla="*/ 6902985 h 6902985"/>
              <a:gd name="connsiteX0" fmla="*/ 2972477 w 5885257"/>
              <a:gd name="connsiteY0" fmla="*/ 6902985 h 6902985"/>
              <a:gd name="connsiteX1" fmla="*/ 0 w 5885257"/>
              <a:gd name="connsiteY1" fmla="*/ 0 h 6902985"/>
              <a:gd name="connsiteX2" fmla="*/ 4472528 w 5885257"/>
              <a:gd name="connsiteY2" fmla="*/ 12883 h 6902985"/>
              <a:gd name="connsiteX3" fmla="*/ 5885249 w 5885257"/>
              <a:gd name="connsiteY3" fmla="*/ 6901454 h 6902985"/>
              <a:gd name="connsiteX4" fmla="*/ 2972477 w 5885257"/>
              <a:gd name="connsiteY4" fmla="*/ 6902985 h 6902985"/>
              <a:gd name="connsiteX0" fmla="*/ 2972477 w 4472528"/>
              <a:gd name="connsiteY0" fmla="*/ 6902985 h 6914237"/>
              <a:gd name="connsiteX1" fmla="*/ 0 w 4472528"/>
              <a:gd name="connsiteY1" fmla="*/ 0 h 6914237"/>
              <a:gd name="connsiteX2" fmla="*/ 4472528 w 4472528"/>
              <a:gd name="connsiteY2" fmla="*/ 12883 h 6914237"/>
              <a:gd name="connsiteX3" fmla="*/ 4471134 w 4472528"/>
              <a:gd name="connsiteY3" fmla="*/ 6914237 h 6914237"/>
              <a:gd name="connsiteX4" fmla="*/ 2972477 w 4472528"/>
              <a:gd name="connsiteY4" fmla="*/ 6902985 h 6914237"/>
              <a:gd name="connsiteX0" fmla="*/ 2972477 w 4474917"/>
              <a:gd name="connsiteY0" fmla="*/ 6909277 h 6920529"/>
              <a:gd name="connsiteX1" fmla="*/ 0 w 4474917"/>
              <a:gd name="connsiteY1" fmla="*/ 6292 h 6920529"/>
              <a:gd name="connsiteX2" fmla="*/ 4474917 w 4474917"/>
              <a:gd name="connsiteY2" fmla="*/ 0 h 6920529"/>
              <a:gd name="connsiteX3" fmla="*/ 4471134 w 4474917"/>
              <a:gd name="connsiteY3" fmla="*/ 6920529 h 6920529"/>
              <a:gd name="connsiteX4" fmla="*/ 2972477 w 4474917"/>
              <a:gd name="connsiteY4" fmla="*/ 6909277 h 6920529"/>
              <a:gd name="connsiteX0" fmla="*/ 2972477 w 4472528"/>
              <a:gd name="connsiteY0" fmla="*/ 6909277 h 6920529"/>
              <a:gd name="connsiteX1" fmla="*/ 0 w 4472528"/>
              <a:gd name="connsiteY1" fmla="*/ 6292 h 6920529"/>
              <a:gd name="connsiteX2" fmla="*/ 4472528 w 4472528"/>
              <a:gd name="connsiteY2" fmla="*/ 0 h 6920529"/>
              <a:gd name="connsiteX3" fmla="*/ 4471134 w 4472528"/>
              <a:gd name="connsiteY3" fmla="*/ 6920529 h 6920529"/>
              <a:gd name="connsiteX4" fmla="*/ 2972477 w 4472528"/>
              <a:gd name="connsiteY4" fmla="*/ 6909277 h 6920529"/>
              <a:gd name="connsiteX0" fmla="*/ 2972477 w 6278392"/>
              <a:gd name="connsiteY0" fmla="*/ 6928452 h 6939704"/>
              <a:gd name="connsiteX1" fmla="*/ 0 w 6278392"/>
              <a:gd name="connsiteY1" fmla="*/ 25467 h 6939704"/>
              <a:gd name="connsiteX2" fmla="*/ 6278392 w 6278392"/>
              <a:gd name="connsiteY2" fmla="*/ 0 h 6939704"/>
              <a:gd name="connsiteX3" fmla="*/ 4471134 w 6278392"/>
              <a:gd name="connsiteY3" fmla="*/ 6939704 h 6939704"/>
              <a:gd name="connsiteX4" fmla="*/ 2972477 w 6278392"/>
              <a:gd name="connsiteY4" fmla="*/ 6928452 h 6939704"/>
              <a:gd name="connsiteX0" fmla="*/ 2972477 w 6291822"/>
              <a:gd name="connsiteY0" fmla="*/ 6928452 h 6939704"/>
              <a:gd name="connsiteX1" fmla="*/ 0 w 6291822"/>
              <a:gd name="connsiteY1" fmla="*/ 25467 h 6939704"/>
              <a:gd name="connsiteX2" fmla="*/ 6278392 w 6291822"/>
              <a:gd name="connsiteY2" fmla="*/ 0 h 6939704"/>
              <a:gd name="connsiteX3" fmla="*/ 6291330 w 6291822"/>
              <a:gd name="connsiteY3" fmla="*/ 6939704 h 6939704"/>
              <a:gd name="connsiteX4" fmla="*/ 2972477 w 6291822"/>
              <a:gd name="connsiteY4" fmla="*/ 6928452 h 693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1822" h="6939704">
                <a:moveTo>
                  <a:pt x="2972477" y="6928452"/>
                </a:moveTo>
                <a:lnTo>
                  <a:pt x="0" y="25467"/>
                </a:lnTo>
                <a:lnTo>
                  <a:pt x="6278392" y="0"/>
                </a:lnTo>
                <a:cubicBezTo>
                  <a:pt x="6274484" y="2289752"/>
                  <a:pt x="6295238" y="4649952"/>
                  <a:pt x="6291330" y="6939704"/>
                </a:cubicBezTo>
                <a:lnTo>
                  <a:pt x="2972477" y="6928452"/>
                </a:lnTo>
                <a:close/>
              </a:path>
            </a:pathLst>
          </a:cu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23" y="6149149"/>
            <a:ext cx="1672493" cy="346961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6049" y="3148243"/>
            <a:ext cx="5955739" cy="1012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+mj-lt"/>
                <a:ea typeface="Malgun Gothic Semilight" panose="020B0502040204020203" pitchFamily="34" charset="-128"/>
                <a:cs typeface="Malgun Gothic Semilight" panose="020B0502040204020203" pitchFamily="34" charset="-128"/>
              </a:defRPr>
            </a:lvl1pPr>
          </a:lstStyle>
          <a:p>
            <a:r>
              <a:rPr lang="en-GB">
                <a:latin typeface="+mj-lt"/>
              </a:rPr>
              <a:t>Title</a:t>
            </a:r>
            <a:endParaRPr lang="en-GB">
              <a:latin typeface="Montserrat" panose="00000800000000000000" pitchFamily="2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356049" y="6188333"/>
            <a:ext cx="4998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rgbClr val="26262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Powered Possibility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56400" y="4160520"/>
            <a:ext cx="5954400" cy="113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0"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GB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551846653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>
            <a:off x="4381200" y="0"/>
            <a:ext cx="7819675" cy="6872242"/>
          </a:xfrm>
          <a:custGeom>
            <a:avLst/>
            <a:gdLst>
              <a:gd name="connsiteX0" fmla="*/ 5861923 w 5861923"/>
              <a:gd name="connsiteY0" fmla="*/ 0 h 6861393"/>
              <a:gd name="connsiteX1" fmla="*/ 5861923 w 5861923"/>
              <a:gd name="connsiteY1" fmla="*/ 6861393 h 6861393"/>
              <a:gd name="connsiteX2" fmla="*/ 3554057 w 5861923"/>
              <a:gd name="connsiteY2" fmla="*/ 6858759 h 6861393"/>
              <a:gd name="connsiteX3" fmla="*/ 0 w 5861923"/>
              <a:gd name="connsiteY3" fmla="*/ 696122 h 6861393"/>
              <a:gd name="connsiteX4" fmla="*/ 1204184 w 5861923"/>
              <a:gd name="connsiteY4" fmla="*/ 2065 h 6861393"/>
              <a:gd name="connsiteX5" fmla="*/ 5861923 w 5861923"/>
              <a:gd name="connsiteY5" fmla="*/ 0 h 6861393"/>
              <a:gd name="connsiteX0" fmla="*/ 5861923 w 5861923"/>
              <a:gd name="connsiteY0" fmla="*/ 0 h 6861393"/>
              <a:gd name="connsiteX1" fmla="*/ 5861923 w 5861923"/>
              <a:gd name="connsiteY1" fmla="*/ 6861393 h 6861393"/>
              <a:gd name="connsiteX2" fmla="*/ 3554057 w 5861923"/>
              <a:gd name="connsiteY2" fmla="*/ 6858759 h 6861393"/>
              <a:gd name="connsiteX3" fmla="*/ 0 w 5861923"/>
              <a:gd name="connsiteY3" fmla="*/ 696122 h 6861393"/>
              <a:gd name="connsiteX4" fmla="*/ 746984 w 5861923"/>
              <a:gd name="connsiteY4" fmla="*/ 2065 h 6861393"/>
              <a:gd name="connsiteX5" fmla="*/ 5861923 w 5861923"/>
              <a:gd name="connsiteY5" fmla="*/ 0 h 6861393"/>
              <a:gd name="connsiteX0" fmla="*/ 5861923 w 5861923"/>
              <a:gd name="connsiteY0" fmla="*/ 0 h 6879925"/>
              <a:gd name="connsiteX1" fmla="*/ 5861923 w 5861923"/>
              <a:gd name="connsiteY1" fmla="*/ 6861393 h 6879925"/>
              <a:gd name="connsiteX2" fmla="*/ 3566757 w 5861923"/>
              <a:gd name="connsiteY2" fmla="*/ 6879925 h 6879925"/>
              <a:gd name="connsiteX3" fmla="*/ 0 w 5861923"/>
              <a:gd name="connsiteY3" fmla="*/ 696122 h 6879925"/>
              <a:gd name="connsiteX4" fmla="*/ 746984 w 5861923"/>
              <a:gd name="connsiteY4" fmla="*/ 2065 h 6879925"/>
              <a:gd name="connsiteX5" fmla="*/ 5861923 w 5861923"/>
              <a:gd name="connsiteY5" fmla="*/ 0 h 6879925"/>
              <a:gd name="connsiteX0" fmla="*/ 5861923 w 5861923"/>
              <a:gd name="connsiteY0" fmla="*/ 0 h 6882560"/>
              <a:gd name="connsiteX1" fmla="*/ 5861923 w 5861923"/>
              <a:gd name="connsiteY1" fmla="*/ 6882560 h 6882560"/>
              <a:gd name="connsiteX2" fmla="*/ 3566757 w 5861923"/>
              <a:gd name="connsiteY2" fmla="*/ 6879925 h 6882560"/>
              <a:gd name="connsiteX3" fmla="*/ 0 w 5861923"/>
              <a:gd name="connsiteY3" fmla="*/ 696122 h 6882560"/>
              <a:gd name="connsiteX4" fmla="*/ 746984 w 5861923"/>
              <a:gd name="connsiteY4" fmla="*/ 2065 h 6882560"/>
              <a:gd name="connsiteX5" fmla="*/ 5861923 w 5861923"/>
              <a:gd name="connsiteY5" fmla="*/ 0 h 6882560"/>
              <a:gd name="connsiteX0" fmla="*/ 6350384 w 6350384"/>
              <a:gd name="connsiteY0" fmla="*/ 0 h 6882560"/>
              <a:gd name="connsiteX1" fmla="*/ 6350384 w 6350384"/>
              <a:gd name="connsiteY1" fmla="*/ 6882560 h 6882560"/>
              <a:gd name="connsiteX2" fmla="*/ 4055218 w 6350384"/>
              <a:gd name="connsiteY2" fmla="*/ 6879925 h 6882560"/>
              <a:gd name="connsiteX3" fmla="*/ 0 w 6350384"/>
              <a:gd name="connsiteY3" fmla="*/ 617968 h 6882560"/>
              <a:gd name="connsiteX4" fmla="*/ 1235445 w 6350384"/>
              <a:gd name="connsiteY4" fmla="*/ 2065 h 6882560"/>
              <a:gd name="connsiteX5" fmla="*/ 6350384 w 6350384"/>
              <a:gd name="connsiteY5" fmla="*/ 0 h 6882560"/>
              <a:gd name="connsiteX0" fmla="*/ 6350384 w 6350384"/>
              <a:gd name="connsiteY0" fmla="*/ 0 h 6882560"/>
              <a:gd name="connsiteX1" fmla="*/ 6350384 w 6350384"/>
              <a:gd name="connsiteY1" fmla="*/ 6882560 h 6882560"/>
              <a:gd name="connsiteX2" fmla="*/ 3605833 w 6350384"/>
              <a:gd name="connsiteY2" fmla="*/ 6864295 h 6882560"/>
              <a:gd name="connsiteX3" fmla="*/ 0 w 6350384"/>
              <a:gd name="connsiteY3" fmla="*/ 617968 h 6882560"/>
              <a:gd name="connsiteX4" fmla="*/ 1235445 w 6350384"/>
              <a:gd name="connsiteY4" fmla="*/ 2065 h 6882560"/>
              <a:gd name="connsiteX5" fmla="*/ 6350384 w 6350384"/>
              <a:gd name="connsiteY5" fmla="*/ 0 h 6882560"/>
              <a:gd name="connsiteX0" fmla="*/ 6350384 w 6350384"/>
              <a:gd name="connsiteY0" fmla="*/ 0 h 6866929"/>
              <a:gd name="connsiteX1" fmla="*/ 6264414 w 6350384"/>
              <a:gd name="connsiteY1" fmla="*/ 6866929 h 6866929"/>
              <a:gd name="connsiteX2" fmla="*/ 3605833 w 6350384"/>
              <a:gd name="connsiteY2" fmla="*/ 6864295 h 6866929"/>
              <a:gd name="connsiteX3" fmla="*/ 0 w 6350384"/>
              <a:gd name="connsiteY3" fmla="*/ 617968 h 6866929"/>
              <a:gd name="connsiteX4" fmla="*/ 1235445 w 6350384"/>
              <a:gd name="connsiteY4" fmla="*/ 2065 h 6866929"/>
              <a:gd name="connsiteX5" fmla="*/ 6350384 w 6350384"/>
              <a:gd name="connsiteY5" fmla="*/ 0 h 6866929"/>
              <a:gd name="connsiteX0" fmla="*/ 6350384 w 7456260"/>
              <a:gd name="connsiteY0" fmla="*/ 0 h 6864295"/>
              <a:gd name="connsiteX1" fmla="*/ 7456260 w 7456260"/>
              <a:gd name="connsiteY1" fmla="*/ 6859114 h 6864295"/>
              <a:gd name="connsiteX2" fmla="*/ 3605833 w 7456260"/>
              <a:gd name="connsiteY2" fmla="*/ 6864295 h 6864295"/>
              <a:gd name="connsiteX3" fmla="*/ 0 w 7456260"/>
              <a:gd name="connsiteY3" fmla="*/ 617968 h 6864295"/>
              <a:gd name="connsiteX4" fmla="*/ 1235445 w 7456260"/>
              <a:gd name="connsiteY4" fmla="*/ 2065 h 6864295"/>
              <a:gd name="connsiteX5" fmla="*/ 6350384 w 7456260"/>
              <a:gd name="connsiteY5" fmla="*/ 0 h 6864295"/>
              <a:gd name="connsiteX0" fmla="*/ 7452353 w 7456260"/>
              <a:gd name="connsiteY0" fmla="*/ 0 h 6872110"/>
              <a:gd name="connsiteX1" fmla="*/ 7456260 w 7456260"/>
              <a:gd name="connsiteY1" fmla="*/ 6866929 h 6872110"/>
              <a:gd name="connsiteX2" fmla="*/ 3605833 w 7456260"/>
              <a:gd name="connsiteY2" fmla="*/ 6872110 h 6872110"/>
              <a:gd name="connsiteX3" fmla="*/ 0 w 7456260"/>
              <a:gd name="connsiteY3" fmla="*/ 625783 h 6872110"/>
              <a:gd name="connsiteX4" fmla="*/ 1235445 w 7456260"/>
              <a:gd name="connsiteY4" fmla="*/ 9880 h 6872110"/>
              <a:gd name="connsiteX5" fmla="*/ 7452353 w 7456260"/>
              <a:gd name="connsiteY5" fmla="*/ 0 h 6872110"/>
              <a:gd name="connsiteX0" fmla="*/ 7452353 w 7456260"/>
              <a:gd name="connsiteY0" fmla="*/ 132 h 6872242"/>
              <a:gd name="connsiteX1" fmla="*/ 7456260 w 7456260"/>
              <a:gd name="connsiteY1" fmla="*/ 6867061 h 6872242"/>
              <a:gd name="connsiteX2" fmla="*/ 3605833 w 7456260"/>
              <a:gd name="connsiteY2" fmla="*/ 6872242 h 6872242"/>
              <a:gd name="connsiteX3" fmla="*/ 0 w 7456260"/>
              <a:gd name="connsiteY3" fmla="*/ 625915 h 6872242"/>
              <a:gd name="connsiteX4" fmla="*/ 981816 w 7456260"/>
              <a:gd name="connsiteY4" fmla="*/ 0 h 6872242"/>
              <a:gd name="connsiteX5" fmla="*/ 7452353 w 7456260"/>
              <a:gd name="connsiteY5" fmla="*/ 132 h 6872242"/>
              <a:gd name="connsiteX0" fmla="*/ 7815768 w 7819675"/>
              <a:gd name="connsiteY0" fmla="*/ 132 h 6872242"/>
              <a:gd name="connsiteX1" fmla="*/ 7819675 w 7819675"/>
              <a:gd name="connsiteY1" fmla="*/ 6867061 h 6872242"/>
              <a:gd name="connsiteX2" fmla="*/ 3969248 w 7819675"/>
              <a:gd name="connsiteY2" fmla="*/ 6872242 h 6872242"/>
              <a:gd name="connsiteX3" fmla="*/ 0 w 7819675"/>
              <a:gd name="connsiteY3" fmla="*/ 4592 h 6872242"/>
              <a:gd name="connsiteX4" fmla="*/ 1345231 w 7819675"/>
              <a:gd name="connsiteY4" fmla="*/ 0 h 6872242"/>
              <a:gd name="connsiteX5" fmla="*/ 7815768 w 7819675"/>
              <a:gd name="connsiteY5" fmla="*/ 132 h 687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9675" h="6872242">
                <a:moveTo>
                  <a:pt x="7815768" y="132"/>
                </a:moveTo>
                <a:cubicBezTo>
                  <a:pt x="7817070" y="2289108"/>
                  <a:pt x="7818373" y="4578085"/>
                  <a:pt x="7819675" y="6867061"/>
                </a:cubicBezTo>
                <a:lnTo>
                  <a:pt x="3969248" y="6872242"/>
                </a:lnTo>
                <a:lnTo>
                  <a:pt x="0" y="4592"/>
                </a:lnTo>
                <a:lnTo>
                  <a:pt x="1345231" y="0"/>
                </a:lnTo>
                <a:lnTo>
                  <a:pt x="7815768" y="132"/>
                </a:lnTo>
                <a:close/>
              </a:path>
            </a:pathLst>
          </a:custGeom>
          <a:gradFill>
            <a:gsLst>
              <a:gs pos="84000">
                <a:srgbClr val="FFCD00"/>
              </a:gs>
              <a:gs pos="60000">
                <a:srgbClr val="ED8B00"/>
              </a:gs>
              <a:gs pos="30000">
                <a:srgbClr val="E45A00"/>
              </a:gs>
              <a:gs pos="0">
                <a:srgbClr val="DA291C"/>
              </a:gs>
            </a:gsLst>
            <a:lin ang="198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Times" charset="0"/>
            </a:endParaRP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63444" y="-12700"/>
            <a:ext cx="7834907" cy="6874160"/>
          </a:xfrm>
          <a:custGeom>
            <a:avLst/>
            <a:gdLst>
              <a:gd name="connsiteX0" fmla="*/ 0 w 6619874"/>
              <a:gd name="connsiteY0" fmla="*/ 0 h 6858000"/>
              <a:gd name="connsiteX1" fmla="*/ 6619874 w 6619874"/>
              <a:gd name="connsiteY1" fmla="*/ 0 h 6858000"/>
              <a:gd name="connsiteX2" fmla="*/ 6619874 w 6619874"/>
              <a:gd name="connsiteY2" fmla="*/ 6858000 h 6858000"/>
              <a:gd name="connsiteX3" fmla="*/ 0 w 6619874"/>
              <a:gd name="connsiteY3" fmla="*/ 6858000 h 6858000"/>
              <a:gd name="connsiteX4" fmla="*/ 0 w 6619874"/>
              <a:gd name="connsiteY4" fmla="*/ 0 h 6858000"/>
              <a:gd name="connsiteX0" fmla="*/ 0 w 6619874"/>
              <a:gd name="connsiteY0" fmla="*/ 0 h 6866092"/>
              <a:gd name="connsiteX1" fmla="*/ 6619874 w 6619874"/>
              <a:gd name="connsiteY1" fmla="*/ 0 h 6866092"/>
              <a:gd name="connsiteX2" fmla="*/ 6619874 w 6619874"/>
              <a:gd name="connsiteY2" fmla="*/ 6858000 h 6866092"/>
              <a:gd name="connsiteX3" fmla="*/ 4296871 w 6619874"/>
              <a:gd name="connsiteY3" fmla="*/ 6866092 h 6866092"/>
              <a:gd name="connsiteX4" fmla="*/ 0 w 6619874"/>
              <a:gd name="connsiteY4" fmla="*/ 0 h 6866092"/>
              <a:gd name="connsiteX0" fmla="*/ 0 w 6288100"/>
              <a:gd name="connsiteY0" fmla="*/ 0 h 6874184"/>
              <a:gd name="connsiteX1" fmla="*/ 6288100 w 6288100"/>
              <a:gd name="connsiteY1" fmla="*/ 8092 h 6874184"/>
              <a:gd name="connsiteX2" fmla="*/ 6288100 w 6288100"/>
              <a:gd name="connsiteY2" fmla="*/ 6866092 h 6874184"/>
              <a:gd name="connsiteX3" fmla="*/ 3965097 w 6288100"/>
              <a:gd name="connsiteY3" fmla="*/ 6874184 h 6874184"/>
              <a:gd name="connsiteX4" fmla="*/ 0 w 6288100"/>
              <a:gd name="connsiteY4" fmla="*/ 0 h 6874184"/>
              <a:gd name="connsiteX0" fmla="*/ 0 w 6288100"/>
              <a:gd name="connsiteY0" fmla="*/ 0 h 6874184"/>
              <a:gd name="connsiteX1" fmla="*/ 6288100 w 6288100"/>
              <a:gd name="connsiteY1" fmla="*/ 8092 h 6874184"/>
              <a:gd name="connsiteX2" fmla="*/ 6288100 w 6288100"/>
              <a:gd name="connsiteY2" fmla="*/ 6866092 h 6874184"/>
              <a:gd name="connsiteX3" fmla="*/ 3965097 w 6288100"/>
              <a:gd name="connsiteY3" fmla="*/ 6874184 h 6874184"/>
              <a:gd name="connsiteX4" fmla="*/ 0 w 6288100"/>
              <a:gd name="connsiteY4" fmla="*/ 0 h 6874184"/>
              <a:gd name="connsiteX0" fmla="*/ 0 w 6288100"/>
              <a:gd name="connsiteY0" fmla="*/ 0 h 6866092"/>
              <a:gd name="connsiteX1" fmla="*/ 6288100 w 6288100"/>
              <a:gd name="connsiteY1" fmla="*/ 8092 h 6866092"/>
              <a:gd name="connsiteX2" fmla="*/ 6288100 w 6288100"/>
              <a:gd name="connsiteY2" fmla="*/ 6866092 h 6866092"/>
              <a:gd name="connsiteX3" fmla="*/ 3973189 w 6288100"/>
              <a:gd name="connsiteY3" fmla="*/ 6866082 h 6866092"/>
              <a:gd name="connsiteX4" fmla="*/ 0 w 6288100"/>
              <a:gd name="connsiteY4" fmla="*/ 0 h 6866092"/>
              <a:gd name="connsiteX0" fmla="*/ 0 w 5888773"/>
              <a:gd name="connsiteY0" fmla="*/ 675619 h 6858000"/>
              <a:gd name="connsiteX1" fmla="*/ 5888773 w 5888773"/>
              <a:gd name="connsiteY1" fmla="*/ 0 h 6858000"/>
              <a:gd name="connsiteX2" fmla="*/ 5888773 w 5888773"/>
              <a:gd name="connsiteY2" fmla="*/ 6858000 h 6858000"/>
              <a:gd name="connsiteX3" fmla="*/ 3573862 w 5888773"/>
              <a:gd name="connsiteY3" fmla="*/ 6857990 h 6858000"/>
              <a:gd name="connsiteX4" fmla="*/ 0 w 5888773"/>
              <a:gd name="connsiteY4" fmla="*/ 675619 h 6858000"/>
              <a:gd name="connsiteX0" fmla="*/ 0 w 5888773"/>
              <a:gd name="connsiteY0" fmla="*/ 675619 h 6858000"/>
              <a:gd name="connsiteX1" fmla="*/ 1467244 w 5888773"/>
              <a:gd name="connsiteY1" fmla="*/ 507588 h 6858000"/>
              <a:gd name="connsiteX2" fmla="*/ 5888773 w 5888773"/>
              <a:gd name="connsiteY2" fmla="*/ 0 h 6858000"/>
              <a:gd name="connsiteX3" fmla="*/ 5888773 w 5888773"/>
              <a:gd name="connsiteY3" fmla="*/ 6858000 h 6858000"/>
              <a:gd name="connsiteX4" fmla="*/ 3573862 w 5888773"/>
              <a:gd name="connsiteY4" fmla="*/ 6857990 h 6858000"/>
              <a:gd name="connsiteX5" fmla="*/ 0 w 5888773"/>
              <a:gd name="connsiteY5" fmla="*/ 675619 h 6858000"/>
              <a:gd name="connsiteX0" fmla="*/ 0 w 5888773"/>
              <a:gd name="connsiteY0" fmla="*/ 683711 h 6866092"/>
              <a:gd name="connsiteX1" fmla="*/ 1212601 w 5888773"/>
              <a:gd name="connsiteY1" fmla="*/ 0 h 6866092"/>
              <a:gd name="connsiteX2" fmla="*/ 5888773 w 5888773"/>
              <a:gd name="connsiteY2" fmla="*/ 8092 h 6866092"/>
              <a:gd name="connsiteX3" fmla="*/ 5888773 w 5888773"/>
              <a:gd name="connsiteY3" fmla="*/ 6866092 h 6866092"/>
              <a:gd name="connsiteX4" fmla="*/ 3573862 w 5888773"/>
              <a:gd name="connsiteY4" fmla="*/ 6866082 h 6866092"/>
              <a:gd name="connsiteX5" fmla="*/ 0 w 5888773"/>
              <a:gd name="connsiteY5" fmla="*/ 683711 h 6866092"/>
              <a:gd name="connsiteX0" fmla="*/ 0 w 5877198"/>
              <a:gd name="connsiteY0" fmla="*/ 683711 h 6866092"/>
              <a:gd name="connsiteX1" fmla="*/ 1201026 w 5877198"/>
              <a:gd name="connsiteY1" fmla="*/ 0 h 6866092"/>
              <a:gd name="connsiteX2" fmla="*/ 5877198 w 5877198"/>
              <a:gd name="connsiteY2" fmla="*/ 8092 h 6866092"/>
              <a:gd name="connsiteX3" fmla="*/ 5877198 w 5877198"/>
              <a:gd name="connsiteY3" fmla="*/ 6866092 h 6866092"/>
              <a:gd name="connsiteX4" fmla="*/ 3562287 w 5877198"/>
              <a:gd name="connsiteY4" fmla="*/ 6866082 h 6866092"/>
              <a:gd name="connsiteX5" fmla="*/ 0 w 5877198"/>
              <a:gd name="connsiteY5" fmla="*/ 683711 h 6866092"/>
              <a:gd name="connsiteX0" fmla="*/ 0 w 5877198"/>
              <a:gd name="connsiteY0" fmla="*/ 691215 h 6873596"/>
              <a:gd name="connsiteX1" fmla="*/ 1201026 w 5877198"/>
              <a:gd name="connsiteY1" fmla="*/ 0 h 6873596"/>
              <a:gd name="connsiteX2" fmla="*/ 5877198 w 5877198"/>
              <a:gd name="connsiteY2" fmla="*/ 15596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76207 h 6858588"/>
              <a:gd name="connsiteX1" fmla="*/ 1320948 w 5877198"/>
              <a:gd name="connsiteY1" fmla="*/ 0 h 6858588"/>
              <a:gd name="connsiteX2" fmla="*/ 5877198 w 5877198"/>
              <a:gd name="connsiteY2" fmla="*/ 588 h 6858588"/>
              <a:gd name="connsiteX3" fmla="*/ 5877198 w 5877198"/>
              <a:gd name="connsiteY3" fmla="*/ 6858588 h 6858588"/>
              <a:gd name="connsiteX4" fmla="*/ 3562287 w 5877198"/>
              <a:gd name="connsiteY4" fmla="*/ 6858578 h 6858588"/>
              <a:gd name="connsiteX5" fmla="*/ 0 w 5877198"/>
              <a:gd name="connsiteY5" fmla="*/ 676207 h 6858588"/>
              <a:gd name="connsiteX0" fmla="*/ 0 w 5877198"/>
              <a:gd name="connsiteY0" fmla="*/ 691215 h 6873596"/>
              <a:gd name="connsiteX1" fmla="*/ 1223512 w 5877198"/>
              <a:gd name="connsiteY1" fmla="*/ 0 h 6873596"/>
              <a:gd name="connsiteX2" fmla="*/ 5877198 w 5877198"/>
              <a:gd name="connsiteY2" fmla="*/ 15596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91215 h 6873596"/>
              <a:gd name="connsiteX1" fmla="*/ 1223512 w 5877198"/>
              <a:gd name="connsiteY1" fmla="*/ 0 h 6873596"/>
              <a:gd name="connsiteX2" fmla="*/ 5877198 w 5877198"/>
              <a:gd name="connsiteY2" fmla="*/ 4340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87463 h 6869844"/>
              <a:gd name="connsiteX1" fmla="*/ 1212269 w 5877198"/>
              <a:gd name="connsiteY1" fmla="*/ 0 h 6869844"/>
              <a:gd name="connsiteX2" fmla="*/ 5877198 w 5877198"/>
              <a:gd name="connsiteY2" fmla="*/ 588 h 6869844"/>
              <a:gd name="connsiteX3" fmla="*/ 5877198 w 5877198"/>
              <a:gd name="connsiteY3" fmla="*/ 6869844 h 6869844"/>
              <a:gd name="connsiteX4" fmla="*/ 3562287 w 5877198"/>
              <a:gd name="connsiteY4" fmla="*/ 6869834 h 6869844"/>
              <a:gd name="connsiteX5" fmla="*/ 0 w 5877198"/>
              <a:gd name="connsiteY5" fmla="*/ 687463 h 6869844"/>
              <a:gd name="connsiteX0" fmla="*/ 0 w 5867400"/>
              <a:gd name="connsiteY0" fmla="*/ 694002 h 6869844"/>
              <a:gd name="connsiteX1" fmla="*/ 1202471 w 5867400"/>
              <a:gd name="connsiteY1" fmla="*/ 0 h 6869844"/>
              <a:gd name="connsiteX2" fmla="*/ 5867400 w 5867400"/>
              <a:gd name="connsiteY2" fmla="*/ 588 h 6869844"/>
              <a:gd name="connsiteX3" fmla="*/ 5867400 w 5867400"/>
              <a:gd name="connsiteY3" fmla="*/ 6869844 h 6869844"/>
              <a:gd name="connsiteX4" fmla="*/ 3552489 w 5867400"/>
              <a:gd name="connsiteY4" fmla="*/ 6869834 h 6869844"/>
              <a:gd name="connsiteX5" fmla="*/ 0 w 5867400"/>
              <a:gd name="connsiteY5" fmla="*/ 694002 h 6869844"/>
              <a:gd name="connsiteX0" fmla="*/ 0 w 5867400"/>
              <a:gd name="connsiteY0" fmla="*/ 694002 h 6869844"/>
              <a:gd name="connsiteX1" fmla="*/ 1218799 w 5867400"/>
              <a:gd name="connsiteY1" fmla="*/ 0 h 6869844"/>
              <a:gd name="connsiteX2" fmla="*/ 5867400 w 5867400"/>
              <a:gd name="connsiteY2" fmla="*/ 588 h 6869844"/>
              <a:gd name="connsiteX3" fmla="*/ 5867400 w 5867400"/>
              <a:gd name="connsiteY3" fmla="*/ 6869844 h 6869844"/>
              <a:gd name="connsiteX4" fmla="*/ 3552489 w 5867400"/>
              <a:gd name="connsiteY4" fmla="*/ 6869834 h 6869844"/>
              <a:gd name="connsiteX5" fmla="*/ 0 w 5867400"/>
              <a:gd name="connsiteY5" fmla="*/ 694002 h 6869844"/>
              <a:gd name="connsiteX0" fmla="*/ 0 w 5797061"/>
              <a:gd name="connsiteY0" fmla="*/ 815283 h 6869844"/>
              <a:gd name="connsiteX1" fmla="*/ 1148460 w 5797061"/>
              <a:gd name="connsiteY1" fmla="*/ 0 h 6869844"/>
              <a:gd name="connsiteX2" fmla="*/ 5797061 w 5797061"/>
              <a:gd name="connsiteY2" fmla="*/ 588 h 6869844"/>
              <a:gd name="connsiteX3" fmla="*/ 5797061 w 5797061"/>
              <a:gd name="connsiteY3" fmla="*/ 6869844 h 6869844"/>
              <a:gd name="connsiteX4" fmla="*/ 3482150 w 5797061"/>
              <a:gd name="connsiteY4" fmla="*/ 6869834 h 6869844"/>
              <a:gd name="connsiteX5" fmla="*/ 0 w 5797061"/>
              <a:gd name="connsiteY5" fmla="*/ 815283 h 6869844"/>
              <a:gd name="connsiteX0" fmla="*/ 0 w 5847861"/>
              <a:gd name="connsiteY0" fmla="*/ 701826 h 6869844"/>
              <a:gd name="connsiteX1" fmla="*/ 1199260 w 5847861"/>
              <a:gd name="connsiteY1" fmla="*/ 0 h 6869844"/>
              <a:gd name="connsiteX2" fmla="*/ 5847861 w 5847861"/>
              <a:gd name="connsiteY2" fmla="*/ 588 h 6869844"/>
              <a:gd name="connsiteX3" fmla="*/ 5847861 w 5847861"/>
              <a:gd name="connsiteY3" fmla="*/ 6869844 h 6869844"/>
              <a:gd name="connsiteX4" fmla="*/ 3532950 w 5847861"/>
              <a:gd name="connsiteY4" fmla="*/ 6869834 h 6869844"/>
              <a:gd name="connsiteX5" fmla="*/ 0 w 5847861"/>
              <a:gd name="connsiteY5" fmla="*/ 701826 h 6869844"/>
              <a:gd name="connsiteX0" fmla="*/ 0 w 5847861"/>
              <a:gd name="connsiteY0" fmla="*/ 701238 h 6869256"/>
              <a:gd name="connsiteX1" fmla="*/ 1332121 w 5847861"/>
              <a:gd name="connsiteY1" fmla="*/ 3325 h 6869256"/>
              <a:gd name="connsiteX2" fmla="*/ 5847861 w 5847861"/>
              <a:gd name="connsiteY2" fmla="*/ 0 h 6869256"/>
              <a:gd name="connsiteX3" fmla="*/ 5847861 w 5847861"/>
              <a:gd name="connsiteY3" fmla="*/ 6869256 h 6869256"/>
              <a:gd name="connsiteX4" fmla="*/ 3532950 w 5847861"/>
              <a:gd name="connsiteY4" fmla="*/ 6869246 h 6869256"/>
              <a:gd name="connsiteX5" fmla="*/ 0 w 5847861"/>
              <a:gd name="connsiteY5" fmla="*/ 701238 h 6869256"/>
              <a:gd name="connsiteX0" fmla="*/ 0 w 5847861"/>
              <a:gd name="connsiteY0" fmla="*/ 701238 h 6869256"/>
              <a:gd name="connsiteX1" fmla="*/ 1187536 w 5847861"/>
              <a:gd name="connsiteY1" fmla="*/ 7238 h 6869256"/>
              <a:gd name="connsiteX2" fmla="*/ 5847861 w 5847861"/>
              <a:gd name="connsiteY2" fmla="*/ 0 h 6869256"/>
              <a:gd name="connsiteX3" fmla="*/ 5847861 w 5847861"/>
              <a:gd name="connsiteY3" fmla="*/ 6869256 h 6869256"/>
              <a:gd name="connsiteX4" fmla="*/ 3532950 w 5847861"/>
              <a:gd name="connsiteY4" fmla="*/ 6869246 h 6869256"/>
              <a:gd name="connsiteX5" fmla="*/ 0 w 5847861"/>
              <a:gd name="connsiteY5" fmla="*/ 701238 h 6869256"/>
              <a:gd name="connsiteX0" fmla="*/ 0 w 5859584"/>
              <a:gd name="connsiteY0" fmla="*/ 701238 h 6869256"/>
              <a:gd name="connsiteX1" fmla="*/ 1187536 w 5859584"/>
              <a:gd name="connsiteY1" fmla="*/ 7238 h 6869256"/>
              <a:gd name="connsiteX2" fmla="*/ 5859584 w 5859584"/>
              <a:gd name="connsiteY2" fmla="*/ 0 h 6869256"/>
              <a:gd name="connsiteX3" fmla="*/ 5847861 w 5859584"/>
              <a:gd name="connsiteY3" fmla="*/ 6869256 h 6869256"/>
              <a:gd name="connsiteX4" fmla="*/ 3532950 w 5859584"/>
              <a:gd name="connsiteY4" fmla="*/ 6869246 h 6869256"/>
              <a:gd name="connsiteX5" fmla="*/ 0 w 5859584"/>
              <a:gd name="connsiteY5" fmla="*/ 701238 h 6869256"/>
              <a:gd name="connsiteX0" fmla="*/ 0 w 5864301"/>
              <a:gd name="connsiteY0" fmla="*/ 701238 h 6869256"/>
              <a:gd name="connsiteX1" fmla="*/ 1187536 w 5864301"/>
              <a:gd name="connsiteY1" fmla="*/ 7238 h 6869256"/>
              <a:gd name="connsiteX2" fmla="*/ 5859584 w 5864301"/>
              <a:gd name="connsiteY2" fmla="*/ 0 h 6869256"/>
              <a:gd name="connsiteX3" fmla="*/ 5863492 w 5864301"/>
              <a:gd name="connsiteY3" fmla="*/ 6869256 h 6869256"/>
              <a:gd name="connsiteX4" fmla="*/ 3532950 w 5864301"/>
              <a:gd name="connsiteY4" fmla="*/ 6869246 h 6869256"/>
              <a:gd name="connsiteX5" fmla="*/ 0 w 5864301"/>
              <a:gd name="connsiteY5" fmla="*/ 701238 h 6869256"/>
              <a:gd name="connsiteX0" fmla="*/ 0 w 5864301"/>
              <a:gd name="connsiteY0" fmla="*/ 701238 h 6869256"/>
              <a:gd name="connsiteX1" fmla="*/ 1187536 w 5864301"/>
              <a:gd name="connsiteY1" fmla="*/ 7238 h 6869256"/>
              <a:gd name="connsiteX2" fmla="*/ 5859584 w 5864301"/>
              <a:gd name="connsiteY2" fmla="*/ 0 h 6869256"/>
              <a:gd name="connsiteX3" fmla="*/ 5863492 w 5864301"/>
              <a:gd name="connsiteY3" fmla="*/ 6869256 h 6869256"/>
              <a:gd name="connsiteX4" fmla="*/ 3521227 w 5864301"/>
              <a:gd name="connsiteY4" fmla="*/ 6869246 h 6869256"/>
              <a:gd name="connsiteX5" fmla="*/ 0 w 5864301"/>
              <a:gd name="connsiteY5" fmla="*/ 701238 h 6869256"/>
              <a:gd name="connsiteX0" fmla="*/ 0 w 5870125"/>
              <a:gd name="connsiteY0" fmla="*/ 704154 h 6869256"/>
              <a:gd name="connsiteX1" fmla="*/ 1193360 w 5870125"/>
              <a:gd name="connsiteY1" fmla="*/ 7238 h 6869256"/>
              <a:gd name="connsiteX2" fmla="*/ 5865408 w 5870125"/>
              <a:gd name="connsiteY2" fmla="*/ 0 h 6869256"/>
              <a:gd name="connsiteX3" fmla="*/ 5869316 w 5870125"/>
              <a:gd name="connsiteY3" fmla="*/ 6869256 h 6869256"/>
              <a:gd name="connsiteX4" fmla="*/ 3527051 w 5870125"/>
              <a:gd name="connsiteY4" fmla="*/ 6869246 h 6869256"/>
              <a:gd name="connsiteX5" fmla="*/ 0 w 5870125"/>
              <a:gd name="connsiteY5" fmla="*/ 704154 h 6869256"/>
              <a:gd name="connsiteX0" fmla="*/ 0 w 5870125"/>
              <a:gd name="connsiteY0" fmla="*/ 704154 h 6869256"/>
              <a:gd name="connsiteX1" fmla="*/ 1193360 w 5870125"/>
              <a:gd name="connsiteY1" fmla="*/ 7238 h 6869256"/>
              <a:gd name="connsiteX2" fmla="*/ 5865408 w 5870125"/>
              <a:gd name="connsiteY2" fmla="*/ 0 h 6869256"/>
              <a:gd name="connsiteX3" fmla="*/ 5869316 w 5870125"/>
              <a:gd name="connsiteY3" fmla="*/ 6869256 h 6869256"/>
              <a:gd name="connsiteX4" fmla="*/ 3545157 w 5870125"/>
              <a:gd name="connsiteY4" fmla="*/ 6869246 h 6869256"/>
              <a:gd name="connsiteX5" fmla="*/ 0 w 5870125"/>
              <a:gd name="connsiteY5" fmla="*/ 704154 h 6869256"/>
              <a:gd name="connsiteX0" fmla="*/ 0 w 5870125"/>
              <a:gd name="connsiteY0" fmla="*/ 704741 h 6869843"/>
              <a:gd name="connsiteX1" fmla="*/ 1212898 w 5870125"/>
              <a:gd name="connsiteY1" fmla="*/ 0 h 6869843"/>
              <a:gd name="connsiteX2" fmla="*/ 5865408 w 5870125"/>
              <a:gd name="connsiteY2" fmla="*/ 587 h 6869843"/>
              <a:gd name="connsiteX3" fmla="*/ 5869316 w 5870125"/>
              <a:gd name="connsiteY3" fmla="*/ 6869843 h 6869843"/>
              <a:gd name="connsiteX4" fmla="*/ 3545157 w 5870125"/>
              <a:gd name="connsiteY4" fmla="*/ 6869833 h 6869843"/>
              <a:gd name="connsiteX5" fmla="*/ 0 w 5870125"/>
              <a:gd name="connsiteY5" fmla="*/ 704741 h 6869843"/>
              <a:gd name="connsiteX0" fmla="*/ 0 w 5869388"/>
              <a:gd name="connsiteY0" fmla="*/ 704741 h 6869843"/>
              <a:gd name="connsiteX1" fmla="*/ 1212898 w 5869388"/>
              <a:gd name="connsiteY1" fmla="*/ 0 h 6869843"/>
              <a:gd name="connsiteX2" fmla="*/ 5720824 w 5869388"/>
              <a:gd name="connsiteY2" fmla="*/ 164903 h 6869843"/>
              <a:gd name="connsiteX3" fmla="*/ 5869316 w 5869388"/>
              <a:gd name="connsiteY3" fmla="*/ 6869843 h 6869843"/>
              <a:gd name="connsiteX4" fmla="*/ 3545157 w 5869388"/>
              <a:gd name="connsiteY4" fmla="*/ 6869833 h 6869843"/>
              <a:gd name="connsiteX5" fmla="*/ 0 w 5869388"/>
              <a:gd name="connsiteY5" fmla="*/ 704741 h 6869843"/>
              <a:gd name="connsiteX0" fmla="*/ 0 w 5870444"/>
              <a:gd name="connsiteY0" fmla="*/ 708066 h 6873168"/>
              <a:gd name="connsiteX1" fmla="*/ 1212898 w 5870444"/>
              <a:gd name="connsiteY1" fmla="*/ 3325 h 6873168"/>
              <a:gd name="connsiteX2" fmla="*/ 5869316 w 5870444"/>
              <a:gd name="connsiteY2" fmla="*/ 0 h 6873168"/>
              <a:gd name="connsiteX3" fmla="*/ 5869316 w 5870444"/>
              <a:gd name="connsiteY3" fmla="*/ 6873168 h 6873168"/>
              <a:gd name="connsiteX4" fmla="*/ 3545157 w 5870444"/>
              <a:gd name="connsiteY4" fmla="*/ 6873158 h 6873168"/>
              <a:gd name="connsiteX5" fmla="*/ 0 w 5870444"/>
              <a:gd name="connsiteY5" fmla="*/ 708066 h 6873168"/>
              <a:gd name="connsiteX0" fmla="*/ 0 w 5870444"/>
              <a:gd name="connsiteY0" fmla="*/ 708066 h 6877071"/>
              <a:gd name="connsiteX1" fmla="*/ 1212898 w 5870444"/>
              <a:gd name="connsiteY1" fmla="*/ 3325 h 6877071"/>
              <a:gd name="connsiteX2" fmla="*/ 5869316 w 5870444"/>
              <a:gd name="connsiteY2" fmla="*/ 0 h 6877071"/>
              <a:gd name="connsiteX3" fmla="*/ 5869316 w 5870444"/>
              <a:gd name="connsiteY3" fmla="*/ 6873168 h 6877071"/>
              <a:gd name="connsiteX4" fmla="*/ 3545157 w 5870444"/>
              <a:gd name="connsiteY4" fmla="*/ 6877071 h 6877071"/>
              <a:gd name="connsiteX5" fmla="*/ 0 w 5870444"/>
              <a:gd name="connsiteY5" fmla="*/ 708066 h 6877071"/>
              <a:gd name="connsiteX0" fmla="*/ 0 w 5869316"/>
              <a:gd name="connsiteY0" fmla="*/ 708066 h 6877081"/>
              <a:gd name="connsiteX1" fmla="*/ 1212898 w 5869316"/>
              <a:gd name="connsiteY1" fmla="*/ 3325 h 6877081"/>
              <a:gd name="connsiteX2" fmla="*/ 5869316 w 5869316"/>
              <a:gd name="connsiteY2" fmla="*/ 0 h 6877081"/>
              <a:gd name="connsiteX3" fmla="*/ 5865408 w 5869316"/>
              <a:gd name="connsiteY3" fmla="*/ 6877081 h 6877081"/>
              <a:gd name="connsiteX4" fmla="*/ 3545157 w 5869316"/>
              <a:gd name="connsiteY4" fmla="*/ 6877071 h 6877081"/>
              <a:gd name="connsiteX5" fmla="*/ 0 w 5869316"/>
              <a:gd name="connsiteY5" fmla="*/ 708066 h 6877081"/>
              <a:gd name="connsiteX0" fmla="*/ 0 w 5874032"/>
              <a:gd name="connsiteY0" fmla="*/ 708066 h 6877071"/>
              <a:gd name="connsiteX1" fmla="*/ 1212898 w 5874032"/>
              <a:gd name="connsiteY1" fmla="*/ 3325 h 6877071"/>
              <a:gd name="connsiteX2" fmla="*/ 5869316 w 5874032"/>
              <a:gd name="connsiteY2" fmla="*/ 0 h 6877071"/>
              <a:gd name="connsiteX3" fmla="*/ 5873223 w 5874032"/>
              <a:gd name="connsiteY3" fmla="*/ 6873168 h 6877071"/>
              <a:gd name="connsiteX4" fmla="*/ 3545157 w 5874032"/>
              <a:gd name="connsiteY4" fmla="*/ 6877071 h 6877071"/>
              <a:gd name="connsiteX5" fmla="*/ 0 w 5874032"/>
              <a:gd name="connsiteY5" fmla="*/ 708066 h 6877071"/>
              <a:gd name="connsiteX0" fmla="*/ 0 w 5874032"/>
              <a:gd name="connsiteY0" fmla="*/ 708066 h 6877080"/>
              <a:gd name="connsiteX1" fmla="*/ 1212898 w 5874032"/>
              <a:gd name="connsiteY1" fmla="*/ 3325 h 6877080"/>
              <a:gd name="connsiteX2" fmla="*/ 5869316 w 5874032"/>
              <a:gd name="connsiteY2" fmla="*/ 0 h 6877080"/>
              <a:gd name="connsiteX3" fmla="*/ 5873223 w 5874032"/>
              <a:gd name="connsiteY3" fmla="*/ 6877080 h 6877080"/>
              <a:gd name="connsiteX4" fmla="*/ 3545157 w 5874032"/>
              <a:gd name="connsiteY4" fmla="*/ 6877071 h 6877080"/>
              <a:gd name="connsiteX5" fmla="*/ 0 w 5874032"/>
              <a:gd name="connsiteY5" fmla="*/ 708066 h 6877080"/>
              <a:gd name="connsiteX0" fmla="*/ 0 w 5874032"/>
              <a:gd name="connsiteY0" fmla="*/ 715890 h 6877080"/>
              <a:gd name="connsiteX1" fmla="*/ 1212898 w 5874032"/>
              <a:gd name="connsiteY1" fmla="*/ 3325 h 6877080"/>
              <a:gd name="connsiteX2" fmla="*/ 5869316 w 5874032"/>
              <a:gd name="connsiteY2" fmla="*/ 0 h 6877080"/>
              <a:gd name="connsiteX3" fmla="*/ 5873223 w 5874032"/>
              <a:gd name="connsiteY3" fmla="*/ 6877080 h 6877080"/>
              <a:gd name="connsiteX4" fmla="*/ 3545157 w 5874032"/>
              <a:gd name="connsiteY4" fmla="*/ 6877071 h 6877080"/>
              <a:gd name="connsiteX5" fmla="*/ 0 w 5874032"/>
              <a:gd name="connsiteY5" fmla="*/ 715890 h 6877080"/>
              <a:gd name="connsiteX0" fmla="*/ 0 w 5606570"/>
              <a:gd name="connsiteY0" fmla="*/ 633497 h 6877080"/>
              <a:gd name="connsiteX1" fmla="*/ 945436 w 5606570"/>
              <a:gd name="connsiteY1" fmla="*/ 3325 h 6877080"/>
              <a:gd name="connsiteX2" fmla="*/ 5601854 w 5606570"/>
              <a:gd name="connsiteY2" fmla="*/ 0 h 6877080"/>
              <a:gd name="connsiteX3" fmla="*/ 5605761 w 5606570"/>
              <a:gd name="connsiteY3" fmla="*/ 6877080 h 6877080"/>
              <a:gd name="connsiteX4" fmla="*/ 3277695 w 5606570"/>
              <a:gd name="connsiteY4" fmla="*/ 6877071 h 6877080"/>
              <a:gd name="connsiteX5" fmla="*/ 0 w 5606570"/>
              <a:gd name="connsiteY5" fmla="*/ 633497 h 6877080"/>
              <a:gd name="connsiteX0" fmla="*/ 0 w 5606570"/>
              <a:gd name="connsiteY0" fmla="*/ 633497 h 6895381"/>
              <a:gd name="connsiteX1" fmla="*/ 945436 w 5606570"/>
              <a:gd name="connsiteY1" fmla="*/ 3325 h 6895381"/>
              <a:gd name="connsiteX2" fmla="*/ 5601854 w 5606570"/>
              <a:gd name="connsiteY2" fmla="*/ 0 h 6895381"/>
              <a:gd name="connsiteX3" fmla="*/ 5605761 w 5606570"/>
              <a:gd name="connsiteY3" fmla="*/ 6877080 h 6895381"/>
              <a:gd name="connsiteX4" fmla="*/ 2694765 w 5606570"/>
              <a:gd name="connsiteY4" fmla="*/ 6895381 h 6895381"/>
              <a:gd name="connsiteX5" fmla="*/ 0 w 5606570"/>
              <a:gd name="connsiteY5" fmla="*/ 633497 h 6895381"/>
              <a:gd name="connsiteX0" fmla="*/ 0 w 5614079"/>
              <a:gd name="connsiteY0" fmla="*/ 636838 h 6895381"/>
              <a:gd name="connsiteX1" fmla="*/ 952945 w 5614079"/>
              <a:gd name="connsiteY1" fmla="*/ 3325 h 6895381"/>
              <a:gd name="connsiteX2" fmla="*/ 5609363 w 5614079"/>
              <a:gd name="connsiteY2" fmla="*/ 0 h 6895381"/>
              <a:gd name="connsiteX3" fmla="*/ 5613270 w 5614079"/>
              <a:gd name="connsiteY3" fmla="*/ 6877080 h 6895381"/>
              <a:gd name="connsiteX4" fmla="*/ 2702274 w 5614079"/>
              <a:gd name="connsiteY4" fmla="*/ 6895381 h 6895381"/>
              <a:gd name="connsiteX5" fmla="*/ 0 w 5614079"/>
              <a:gd name="connsiteY5" fmla="*/ 636838 h 6895381"/>
              <a:gd name="connsiteX0" fmla="*/ 0 w 5614079"/>
              <a:gd name="connsiteY0" fmla="*/ 627950 h 6895381"/>
              <a:gd name="connsiteX1" fmla="*/ 952945 w 5614079"/>
              <a:gd name="connsiteY1" fmla="*/ 3325 h 6895381"/>
              <a:gd name="connsiteX2" fmla="*/ 5609363 w 5614079"/>
              <a:gd name="connsiteY2" fmla="*/ 0 h 6895381"/>
              <a:gd name="connsiteX3" fmla="*/ 5613270 w 5614079"/>
              <a:gd name="connsiteY3" fmla="*/ 6877080 h 6895381"/>
              <a:gd name="connsiteX4" fmla="*/ 2702274 w 5614079"/>
              <a:gd name="connsiteY4" fmla="*/ 6895381 h 6895381"/>
              <a:gd name="connsiteX5" fmla="*/ 0 w 5614079"/>
              <a:gd name="connsiteY5" fmla="*/ 627950 h 6895381"/>
              <a:gd name="connsiteX0" fmla="*/ 0 w 5614079"/>
              <a:gd name="connsiteY0" fmla="*/ 630551 h 6897982"/>
              <a:gd name="connsiteX1" fmla="*/ 950725 w 5614079"/>
              <a:gd name="connsiteY1" fmla="*/ 0 h 6897982"/>
              <a:gd name="connsiteX2" fmla="*/ 5609363 w 5614079"/>
              <a:gd name="connsiteY2" fmla="*/ 2601 h 6897982"/>
              <a:gd name="connsiteX3" fmla="*/ 5613270 w 5614079"/>
              <a:gd name="connsiteY3" fmla="*/ 6879681 h 6897982"/>
              <a:gd name="connsiteX4" fmla="*/ 2702274 w 5614079"/>
              <a:gd name="connsiteY4" fmla="*/ 6897982 h 6897982"/>
              <a:gd name="connsiteX5" fmla="*/ 0 w 5614079"/>
              <a:gd name="connsiteY5" fmla="*/ 630551 h 6897982"/>
              <a:gd name="connsiteX0" fmla="*/ 0 w 5606584"/>
              <a:gd name="connsiteY0" fmla="*/ 663069 h 6897982"/>
              <a:gd name="connsiteX1" fmla="*/ 943230 w 5606584"/>
              <a:gd name="connsiteY1" fmla="*/ 0 h 6897982"/>
              <a:gd name="connsiteX2" fmla="*/ 5601868 w 5606584"/>
              <a:gd name="connsiteY2" fmla="*/ 2601 h 6897982"/>
              <a:gd name="connsiteX3" fmla="*/ 5605775 w 5606584"/>
              <a:gd name="connsiteY3" fmla="*/ 6879681 h 6897982"/>
              <a:gd name="connsiteX4" fmla="*/ 2694779 w 5606584"/>
              <a:gd name="connsiteY4" fmla="*/ 6897982 h 6897982"/>
              <a:gd name="connsiteX5" fmla="*/ 0 w 5606584"/>
              <a:gd name="connsiteY5" fmla="*/ 663069 h 6897982"/>
              <a:gd name="connsiteX0" fmla="*/ 0 w 5612205"/>
              <a:gd name="connsiteY0" fmla="*/ 630551 h 6897982"/>
              <a:gd name="connsiteX1" fmla="*/ 948851 w 5612205"/>
              <a:gd name="connsiteY1" fmla="*/ 0 h 6897982"/>
              <a:gd name="connsiteX2" fmla="*/ 5607489 w 5612205"/>
              <a:gd name="connsiteY2" fmla="*/ 2601 h 6897982"/>
              <a:gd name="connsiteX3" fmla="*/ 5611396 w 5612205"/>
              <a:gd name="connsiteY3" fmla="*/ 6879681 h 6897982"/>
              <a:gd name="connsiteX4" fmla="*/ 2700400 w 5612205"/>
              <a:gd name="connsiteY4" fmla="*/ 6897982 h 6897982"/>
              <a:gd name="connsiteX5" fmla="*/ 0 w 5612205"/>
              <a:gd name="connsiteY5" fmla="*/ 630551 h 6897982"/>
              <a:gd name="connsiteX0" fmla="*/ 0 w 5612205"/>
              <a:gd name="connsiteY0" fmla="*/ 635554 h 6902985"/>
              <a:gd name="connsiteX1" fmla="*/ 952599 w 5612205"/>
              <a:gd name="connsiteY1" fmla="*/ 0 h 6902985"/>
              <a:gd name="connsiteX2" fmla="*/ 5607489 w 5612205"/>
              <a:gd name="connsiteY2" fmla="*/ 7604 h 6902985"/>
              <a:gd name="connsiteX3" fmla="*/ 5611396 w 5612205"/>
              <a:gd name="connsiteY3" fmla="*/ 6884684 h 6902985"/>
              <a:gd name="connsiteX4" fmla="*/ 2700400 w 5612205"/>
              <a:gd name="connsiteY4" fmla="*/ 6902985 h 6902985"/>
              <a:gd name="connsiteX5" fmla="*/ 0 w 5612205"/>
              <a:gd name="connsiteY5" fmla="*/ 635554 h 6902985"/>
              <a:gd name="connsiteX0" fmla="*/ 0 w 5612109"/>
              <a:gd name="connsiteY0" fmla="*/ 635554 h 6902985"/>
              <a:gd name="connsiteX1" fmla="*/ 952599 w 5612109"/>
              <a:gd name="connsiteY1" fmla="*/ 0 h 6902985"/>
              <a:gd name="connsiteX2" fmla="*/ 5605615 w 5612109"/>
              <a:gd name="connsiteY2" fmla="*/ 100 h 6902985"/>
              <a:gd name="connsiteX3" fmla="*/ 5611396 w 5612109"/>
              <a:gd name="connsiteY3" fmla="*/ 6884684 h 6902985"/>
              <a:gd name="connsiteX4" fmla="*/ 2700400 w 5612109"/>
              <a:gd name="connsiteY4" fmla="*/ 6902985 h 6902985"/>
              <a:gd name="connsiteX5" fmla="*/ 0 w 5612109"/>
              <a:gd name="connsiteY5" fmla="*/ 635554 h 6902985"/>
              <a:gd name="connsiteX0" fmla="*/ 0 w 5614777"/>
              <a:gd name="connsiteY0" fmla="*/ 628430 h 6902985"/>
              <a:gd name="connsiteX1" fmla="*/ 955267 w 5614777"/>
              <a:gd name="connsiteY1" fmla="*/ 0 h 6902985"/>
              <a:gd name="connsiteX2" fmla="*/ 5608283 w 5614777"/>
              <a:gd name="connsiteY2" fmla="*/ 100 h 6902985"/>
              <a:gd name="connsiteX3" fmla="*/ 5614064 w 5614777"/>
              <a:gd name="connsiteY3" fmla="*/ 6884684 h 6902985"/>
              <a:gd name="connsiteX4" fmla="*/ 2703068 w 5614777"/>
              <a:gd name="connsiteY4" fmla="*/ 6902985 h 6902985"/>
              <a:gd name="connsiteX5" fmla="*/ 0 w 5614777"/>
              <a:gd name="connsiteY5" fmla="*/ 628430 h 6902985"/>
              <a:gd name="connsiteX0" fmla="*/ 0 w 5611206"/>
              <a:gd name="connsiteY0" fmla="*/ 635581 h 6902985"/>
              <a:gd name="connsiteX1" fmla="*/ 951696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5581 h 6902985"/>
              <a:gd name="connsiteX0" fmla="*/ 0 w 5611206"/>
              <a:gd name="connsiteY0" fmla="*/ 640350 h 6902985"/>
              <a:gd name="connsiteX1" fmla="*/ 951696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1206"/>
              <a:gd name="connsiteY0" fmla="*/ 640350 h 6902985"/>
              <a:gd name="connsiteX1" fmla="*/ 948124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1206"/>
              <a:gd name="connsiteY0" fmla="*/ 640350 h 6902985"/>
              <a:gd name="connsiteX1" fmla="*/ 955268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2992"/>
              <a:gd name="connsiteY0" fmla="*/ 637966 h 6902985"/>
              <a:gd name="connsiteX1" fmla="*/ 957054 w 5612992"/>
              <a:gd name="connsiteY1" fmla="*/ 0 h 6902985"/>
              <a:gd name="connsiteX2" fmla="*/ 5606498 w 5612992"/>
              <a:gd name="connsiteY2" fmla="*/ 100 h 6902985"/>
              <a:gd name="connsiteX3" fmla="*/ 5612279 w 5612992"/>
              <a:gd name="connsiteY3" fmla="*/ 6884684 h 6902985"/>
              <a:gd name="connsiteX4" fmla="*/ 2701283 w 5612992"/>
              <a:gd name="connsiteY4" fmla="*/ 6902985 h 6902985"/>
              <a:gd name="connsiteX5" fmla="*/ 0 w 5612992"/>
              <a:gd name="connsiteY5" fmla="*/ 637966 h 6902985"/>
              <a:gd name="connsiteX0" fmla="*/ 0 w 5611206"/>
              <a:gd name="connsiteY0" fmla="*/ 637966 h 6902985"/>
              <a:gd name="connsiteX1" fmla="*/ 955268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11206"/>
              <a:gd name="connsiteY0" fmla="*/ 637966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11206"/>
              <a:gd name="connsiteY0" fmla="*/ 637966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09420"/>
              <a:gd name="connsiteY0" fmla="*/ 640350 h 6902985"/>
              <a:gd name="connsiteX1" fmla="*/ 957054 w 5609420"/>
              <a:gd name="connsiteY1" fmla="*/ 0 h 6902985"/>
              <a:gd name="connsiteX2" fmla="*/ 5602926 w 5609420"/>
              <a:gd name="connsiteY2" fmla="*/ 100 h 6902985"/>
              <a:gd name="connsiteX3" fmla="*/ 5608707 w 5609420"/>
              <a:gd name="connsiteY3" fmla="*/ 6884684 h 6902985"/>
              <a:gd name="connsiteX4" fmla="*/ 2697711 w 5609420"/>
              <a:gd name="connsiteY4" fmla="*/ 6902985 h 6902985"/>
              <a:gd name="connsiteX5" fmla="*/ 0 w 5609420"/>
              <a:gd name="connsiteY5" fmla="*/ 640350 h 6902985"/>
              <a:gd name="connsiteX0" fmla="*/ 0 w 5611206"/>
              <a:gd name="connsiteY0" fmla="*/ 640350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05825"/>
              <a:gd name="connsiteY0" fmla="*/ 635558 h 6902985"/>
              <a:gd name="connsiteX1" fmla="*/ 953459 w 5605825"/>
              <a:gd name="connsiteY1" fmla="*/ 0 h 6902985"/>
              <a:gd name="connsiteX2" fmla="*/ 5599331 w 5605825"/>
              <a:gd name="connsiteY2" fmla="*/ 100 h 6902985"/>
              <a:gd name="connsiteX3" fmla="*/ 5605112 w 5605825"/>
              <a:gd name="connsiteY3" fmla="*/ 6884684 h 6902985"/>
              <a:gd name="connsiteX4" fmla="*/ 2694116 w 5605825"/>
              <a:gd name="connsiteY4" fmla="*/ 6902985 h 6902985"/>
              <a:gd name="connsiteX5" fmla="*/ 0 w 5605825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2 w 5606507"/>
              <a:gd name="connsiteY3" fmla="*/ 6884684 h 6902985"/>
              <a:gd name="connsiteX4" fmla="*/ 2694116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694116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706673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458 h 6902885"/>
              <a:gd name="connsiteX1" fmla="*/ 949876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458 h 6902885"/>
              <a:gd name="connsiteX1" fmla="*/ 948085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458 h 6902885"/>
              <a:gd name="connsiteX1" fmla="*/ 944502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558 h 6902985"/>
              <a:gd name="connsiteX1" fmla="*/ 946294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706673 w 5606507"/>
              <a:gd name="connsiteY4" fmla="*/ 6902985 h 6902985"/>
              <a:gd name="connsiteX5" fmla="*/ 0 w 5606507"/>
              <a:gd name="connsiteY5" fmla="*/ 635558 h 6902985"/>
              <a:gd name="connsiteX0" fmla="*/ 0 w 5602924"/>
              <a:gd name="connsiteY0" fmla="*/ 633160 h 6902985"/>
              <a:gd name="connsiteX1" fmla="*/ 942711 w 5602924"/>
              <a:gd name="connsiteY1" fmla="*/ 0 h 6902985"/>
              <a:gd name="connsiteX2" fmla="*/ 5602924 w 5602924"/>
              <a:gd name="connsiteY2" fmla="*/ 100 h 6902985"/>
              <a:gd name="connsiteX3" fmla="*/ 5601530 w 5602924"/>
              <a:gd name="connsiteY3" fmla="*/ 6901454 h 6902985"/>
              <a:gd name="connsiteX4" fmla="*/ 2703090 w 5602924"/>
              <a:gd name="connsiteY4" fmla="*/ 6902985 h 6902985"/>
              <a:gd name="connsiteX5" fmla="*/ 0 w 5602924"/>
              <a:gd name="connsiteY5" fmla="*/ 633160 h 6902985"/>
              <a:gd name="connsiteX0" fmla="*/ 0 w 5875919"/>
              <a:gd name="connsiteY0" fmla="*/ 0 h 6912643"/>
              <a:gd name="connsiteX1" fmla="*/ 1215706 w 5875919"/>
              <a:gd name="connsiteY1" fmla="*/ 9658 h 6912643"/>
              <a:gd name="connsiteX2" fmla="*/ 5875919 w 5875919"/>
              <a:gd name="connsiteY2" fmla="*/ 9758 h 6912643"/>
              <a:gd name="connsiteX3" fmla="*/ 5874525 w 5875919"/>
              <a:gd name="connsiteY3" fmla="*/ 6911112 h 6912643"/>
              <a:gd name="connsiteX4" fmla="*/ 2976085 w 5875919"/>
              <a:gd name="connsiteY4" fmla="*/ 6912643 h 6912643"/>
              <a:gd name="connsiteX5" fmla="*/ 0 w 5875919"/>
              <a:gd name="connsiteY5" fmla="*/ 0 h 6912643"/>
              <a:gd name="connsiteX0" fmla="*/ 0 w 5875919"/>
              <a:gd name="connsiteY0" fmla="*/ 0 h 6912643"/>
              <a:gd name="connsiteX1" fmla="*/ 1215706 w 5875919"/>
              <a:gd name="connsiteY1" fmla="*/ 9658 h 6912643"/>
              <a:gd name="connsiteX2" fmla="*/ 5875919 w 5875919"/>
              <a:gd name="connsiteY2" fmla="*/ 9758 h 6912643"/>
              <a:gd name="connsiteX3" fmla="*/ 5874525 w 5875919"/>
              <a:gd name="connsiteY3" fmla="*/ 6911112 h 6912643"/>
              <a:gd name="connsiteX4" fmla="*/ 2976085 w 5875919"/>
              <a:gd name="connsiteY4" fmla="*/ 6912643 h 6912643"/>
              <a:gd name="connsiteX5" fmla="*/ 0 w 5875919"/>
              <a:gd name="connsiteY5" fmla="*/ 0 h 6912643"/>
              <a:gd name="connsiteX0" fmla="*/ 1760379 w 4660213"/>
              <a:gd name="connsiteY0" fmla="*/ 6902985 h 6902985"/>
              <a:gd name="connsiteX1" fmla="*/ 0 w 4660213"/>
              <a:gd name="connsiteY1" fmla="*/ 0 h 6902985"/>
              <a:gd name="connsiteX2" fmla="*/ 4660213 w 4660213"/>
              <a:gd name="connsiteY2" fmla="*/ 100 h 6902985"/>
              <a:gd name="connsiteX3" fmla="*/ 4658819 w 4660213"/>
              <a:gd name="connsiteY3" fmla="*/ 6901454 h 6902985"/>
              <a:gd name="connsiteX4" fmla="*/ 1760379 w 4660213"/>
              <a:gd name="connsiteY4" fmla="*/ 6902985 h 6902985"/>
              <a:gd name="connsiteX0" fmla="*/ 2492006 w 5391840"/>
              <a:gd name="connsiteY0" fmla="*/ 6902885 h 6902885"/>
              <a:gd name="connsiteX1" fmla="*/ 0 w 5391840"/>
              <a:gd name="connsiteY1" fmla="*/ 58338 h 6902885"/>
              <a:gd name="connsiteX2" fmla="*/ 5391840 w 5391840"/>
              <a:gd name="connsiteY2" fmla="*/ 0 h 6902885"/>
              <a:gd name="connsiteX3" fmla="*/ 5390446 w 5391840"/>
              <a:gd name="connsiteY3" fmla="*/ 6901354 h 6902885"/>
              <a:gd name="connsiteX4" fmla="*/ 2492006 w 5391840"/>
              <a:gd name="connsiteY4" fmla="*/ 6902885 h 6902885"/>
              <a:gd name="connsiteX0" fmla="*/ 2492006 w 5391840"/>
              <a:gd name="connsiteY0" fmla="*/ 6902885 h 6902885"/>
              <a:gd name="connsiteX1" fmla="*/ 0 w 5391840"/>
              <a:gd name="connsiteY1" fmla="*/ 58338 h 6902885"/>
              <a:gd name="connsiteX2" fmla="*/ 5391840 w 5391840"/>
              <a:gd name="connsiteY2" fmla="*/ 0 h 6902885"/>
              <a:gd name="connsiteX3" fmla="*/ 5390446 w 5391840"/>
              <a:gd name="connsiteY3" fmla="*/ 6901354 h 6902885"/>
              <a:gd name="connsiteX4" fmla="*/ 2492006 w 5391840"/>
              <a:gd name="connsiteY4" fmla="*/ 6902885 h 6902885"/>
              <a:gd name="connsiteX0" fmla="*/ 2972477 w 5872311"/>
              <a:gd name="connsiteY0" fmla="*/ 6902985 h 6902985"/>
              <a:gd name="connsiteX1" fmla="*/ 0 w 5872311"/>
              <a:gd name="connsiteY1" fmla="*/ 0 h 6902985"/>
              <a:gd name="connsiteX2" fmla="*/ 5872311 w 5872311"/>
              <a:gd name="connsiteY2" fmla="*/ 100 h 6902985"/>
              <a:gd name="connsiteX3" fmla="*/ 5870917 w 5872311"/>
              <a:gd name="connsiteY3" fmla="*/ 6901454 h 6902985"/>
              <a:gd name="connsiteX4" fmla="*/ 2972477 w 5872311"/>
              <a:gd name="connsiteY4" fmla="*/ 6902985 h 6902985"/>
              <a:gd name="connsiteX0" fmla="*/ 2972477 w 5870925"/>
              <a:gd name="connsiteY0" fmla="*/ 6902985 h 6902985"/>
              <a:gd name="connsiteX1" fmla="*/ 0 w 5870925"/>
              <a:gd name="connsiteY1" fmla="*/ 0 h 6902985"/>
              <a:gd name="connsiteX2" fmla="*/ 4544189 w 5870925"/>
              <a:gd name="connsiteY2" fmla="*/ 100 h 6902985"/>
              <a:gd name="connsiteX3" fmla="*/ 5870917 w 5870925"/>
              <a:gd name="connsiteY3" fmla="*/ 6901454 h 6902985"/>
              <a:gd name="connsiteX4" fmla="*/ 2972477 w 5870925"/>
              <a:gd name="connsiteY4" fmla="*/ 6902985 h 6902985"/>
              <a:gd name="connsiteX0" fmla="*/ 2972477 w 4552970"/>
              <a:gd name="connsiteY0" fmla="*/ 6902985 h 6902985"/>
              <a:gd name="connsiteX1" fmla="*/ 0 w 4552970"/>
              <a:gd name="connsiteY1" fmla="*/ 0 h 6902985"/>
              <a:gd name="connsiteX2" fmla="*/ 4544189 w 4552970"/>
              <a:gd name="connsiteY2" fmla="*/ 100 h 6902985"/>
              <a:gd name="connsiteX3" fmla="*/ 4552350 w 4552970"/>
              <a:gd name="connsiteY3" fmla="*/ 6901454 h 6902985"/>
              <a:gd name="connsiteX4" fmla="*/ 2972477 w 4552970"/>
              <a:gd name="connsiteY4" fmla="*/ 6902985 h 6902985"/>
              <a:gd name="connsiteX0" fmla="*/ 2972477 w 5870946"/>
              <a:gd name="connsiteY0" fmla="*/ 6902985 h 6902985"/>
              <a:gd name="connsiteX1" fmla="*/ 0 w 5870946"/>
              <a:gd name="connsiteY1" fmla="*/ 0 h 6902985"/>
              <a:gd name="connsiteX2" fmla="*/ 5870946 w 5870946"/>
              <a:gd name="connsiteY2" fmla="*/ 100 h 6902985"/>
              <a:gd name="connsiteX3" fmla="*/ 4552350 w 5870946"/>
              <a:gd name="connsiteY3" fmla="*/ 6901454 h 6902985"/>
              <a:gd name="connsiteX4" fmla="*/ 2972477 w 5870946"/>
              <a:gd name="connsiteY4" fmla="*/ 6902985 h 6902985"/>
              <a:gd name="connsiteX0" fmla="*/ 2972477 w 5879727"/>
              <a:gd name="connsiteY0" fmla="*/ 6902985 h 6902985"/>
              <a:gd name="connsiteX1" fmla="*/ 0 w 5879727"/>
              <a:gd name="connsiteY1" fmla="*/ 0 h 6902985"/>
              <a:gd name="connsiteX2" fmla="*/ 5870946 w 5879727"/>
              <a:gd name="connsiteY2" fmla="*/ 100 h 6902985"/>
              <a:gd name="connsiteX3" fmla="*/ 5879107 w 5879727"/>
              <a:gd name="connsiteY3" fmla="*/ 6893236 h 6902985"/>
              <a:gd name="connsiteX4" fmla="*/ 2972477 w 5879727"/>
              <a:gd name="connsiteY4" fmla="*/ 6902985 h 6902985"/>
              <a:gd name="connsiteX0" fmla="*/ 2972477 w 5870946"/>
              <a:gd name="connsiteY0" fmla="*/ 6902985 h 6902985"/>
              <a:gd name="connsiteX1" fmla="*/ 0 w 5870946"/>
              <a:gd name="connsiteY1" fmla="*/ 0 h 6902985"/>
              <a:gd name="connsiteX2" fmla="*/ 5870946 w 5870946"/>
              <a:gd name="connsiteY2" fmla="*/ 100 h 6902985"/>
              <a:gd name="connsiteX3" fmla="*/ 5866822 w 5870946"/>
              <a:gd name="connsiteY3" fmla="*/ 6901454 h 6902985"/>
              <a:gd name="connsiteX4" fmla="*/ 2972477 w 5870946"/>
              <a:gd name="connsiteY4" fmla="*/ 6902985 h 6902985"/>
              <a:gd name="connsiteX0" fmla="*/ 2972477 w 5877088"/>
              <a:gd name="connsiteY0" fmla="*/ 6902985 h 6902985"/>
              <a:gd name="connsiteX1" fmla="*/ 0 w 5877088"/>
              <a:gd name="connsiteY1" fmla="*/ 0 h 6902985"/>
              <a:gd name="connsiteX2" fmla="*/ 5877088 w 5877088"/>
              <a:gd name="connsiteY2" fmla="*/ 100 h 6902985"/>
              <a:gd name="connsiteX3" fmla="*/ 5866822 w 5877088"/>
              <a:gd name="connsiteY3" fmla="*/ 6901454 h 6902985"/>
              <a:gd name="connsiteX4" fmla="*/ 2972477 w 5877088"/>
              <a:gd name="connsiteY4" fmla="*/ 6902985 h 6902985"/>
              <a:gd name="connsiteX0" fmla="*/ 2972477 w 5885869"/>
              <a:gd name="connsiteY0" fmla="*/ 6902985 h 6902985"/>
              <a:gd name="connsiteX1" fmla="*/ 0 w 5885869"/>
              <a:gd name="connsiteY1" fmla="*/ 0 h 6902985"/>
              <a:gd name="connsiteX2" fmla="*/ 5877088 w 5885869"/>
              <a:gd name="connsiteY2" fmla="*/ 100 h 6902985"/>
              <a:gd name="connsiteX3" fmla="*/ 5885249 w 5885869"/>
              <a:gd name="connsiteY3" fmla="*/ 6901454 h 6902985"/>
              <a:gd name="connsiteX4" fmla="*/ 2972477 w 5885869"/>
              <a:gd name="connsiteY4" fmla="*/ 6902985 h 6902985"/>
              <a:gd name="connsiteX0" fmla="*/ 2972477 w 5885257"/>
              <a:gd name="connsiteY0" fmla="*/ 6902985 h 6902985"/>
              <a:gd name="connsiteX1" fmla="*/ 0 w 5885257"/>
              <a:gd name="connsiteY1" fmla="*/ 0 h 6902985"/>
              <a:gd name="connsiteX2" fmla="*/ 4472528 w 5885257"/>
              <a:gd name="connsiteY2" fmla="*/ 12883 h 6902985"/>
              <a:gd name="connsiteX3" fmla="*/ 5885249 w 5885257"/>
              <a:gd name="connsiteY3" fmla="*/ 6901454 h 6902985"/>
              <a:gd name="connsiteX4" fmla="*/ 2972477 w 5885257"/>
              <a:gd name="connsiteY4" fmla="*/ 6902985 h 6902985"/>
              <a:gd name="connsiteX0" fmla="*/ 2972477 w 4472528"/>
              <a:gd name="connsiteY0" fmla="*/ 6902985 h 6914237"/>
              <a:gd name="connsiteX1" fmla="*/ 0 w 4472528"/>
              <a:gd name="connsiteY1" fmla="*/ 0 h 6914237"/>
              <a:gd name="connsiteX2" fmla="*/ 4472528 w 4472528"/>
              <a:gd name="connsiteY2" fmla="*/ 12883 h 6914237"/>
              <a:gd name="connsiteX3" fmla="*/ 4471134 w 4472528"/>
              <a:gd name="connsiteY3" fmla="*/ 6914237 h 6914237"/>
              <a:gd name="connsiteX4" fmla="*/ 2972477 w 4472528"/>
              <a:gd name="connsiteY4" fmla="*/ 6902985 h 6914237"/>
              <a:gd name="connsiteX0" fmla="*/ 2972477 w 4474917"/>
              <a:gd name="connsiteY0" fmla="*/ 6909277 h 6920529"/>
              <a:gd name="connsiteX1" fmla="*/ 0 w 4474917"/>
              <a:gd name="connsiteY1" fmla="*/ 6292 h 6920529"/>
              <a:gd name="connsiteX2" fmla="*/ 4474917 w 4474917"/>
              <a:gd name="connsiteY2" fmla="*/ 0 h 6920529"/>
              <a:gd name="connsiteX3" fmla="*/ 4471134 w 4474917"/>
              <a:gd name="connsiteY3" fmla="*/ 6920529 h 6920529"/>
              <a:gd name="connsiteX4" fmla="*/ 2972477 w 4474917"/>
              <a:gd name="connsiteY4" fmla="*/ 6909277 h 6920529"/>
              <a:gd name="connsiteX0" fmla="*/ 2972477 w 4472528"/>
              <a:gd name="connsiteY0" fmla="*/ 6909277 h 6920529"/>
              <a:gd name="connsiteX1" fmla="*/ 0 w 4472528"/>
              <a:gd name="connsiteY1" fmla="*/ 6292 h 6920529"/>
              <a:gd name="connsiteX2" fmla="*/ 4472528 w 4472528"/>
              <a:gd name="connsiteY2" fmla="*/ 0 h 6920529"/>
              <a:gd name="connsiteX3" fmla="*/ 4471134 w 4472528"/>
              <a:gd name="connsiteY3" fmla="*/ 6920529 h 6920529"/>
              <a:gd name="connsiteX4" fmla="*/ 2972477 w 4472528"/>
              <a:gd name="connsiteY4" fmla="*/ 6909277 h 6920529"/>
              <a:gd name="connsiteX0" fmla="*/ 2972477 w 6278392"/>
              <a:gd name="connsiteY0" fmla="*/ 6928452 h 6939704"/>
              <a:gd name="connsiteX1" fmla="*/ 0 w 6278392"/>
              <a:gd name="connsiteY1" fmla="*/ 25467 h 6939704"/>
              <a:gd name="connsiteX2" fmla="*/ 6278392 w 6278392"/>
              <a:gd name="connsiteY2" fmla="*/ 0 h 6939704"/>
              <a:gd name="connsiteX3" fmla="*/ 4471134 w 6278392"/>
              <a:gd name="connsiteY3" fmla="*/ 6939704 h 6939704"/>
              <a:gd name="connsiteX4" fmla="*/ 2972477 w 6278392"/>
              <a:gd name="connsiteY4" fmla="*/ 6928452 h 6939704"/>
              <a:gd name="connsiteX0" fmla="*/ 2972477 w 6291822"/>
              <a:gd name="connsiteY0" fmla="*/ 6928452 h 6939704"/>
              <a:gd name="connsiteX1" fmla="*/ 0 w 6291822"/>
              <a:gd name="connsiteY1" fmla="*/ 25467 h 6939704"/>
              <a:gd name="connsiteX2" fmla="*/ 6278392 w 6291822"/>
              <a:gd name="connsiteY2" fmla="*/ 0 h 6939704"/>
              <a:gd name="connsiteX3" fmla="*/ 6291330 w 6291822"/>
              <a:gd name="connsiteY3" fmla="*/ 6939704 h 6939704"/>
              <a:gd name="connsiteX4" fmla="*/ 2972477 w 6291822"/>
              <a:gd name="connsiteY4" fmla="*/ 6928452 h 6939704"/>
              <a:gd name="connsiteX0" fmla="*/ 2972477 w 6291357"/>
              <a:gd name="connsiteY0" fmla="*/ 6918225 h 6929477"/>
              <a:gd name="connsiteX1" fmla="*/ 0 w 6291357"/>
              <a:gd name="connsiteY1" fmla="*/ 15240 h 6929477"/>
              <a:gd name="connsiteX2" fmla="*/ 5888555 w 6291357"/>
              <a:gd name="connsiteY2" fmla="*/ 0 h 6929477"/>
              <a:gd name="connsiteX3" fmla="*/ 6291330 w 6291357"/>
              <a:gd name="connsiteY3" fmla="*/ 6929477 h 6929477"/>
              <a:gd name="connsiteX4" fmla="*/ 2972477 w 6291357"/>
              <a:gd name="connsiteY4" fmla="*/ 6918225 h 6929477"/>
              <a:gd name="connsiteX0" fmla="*/ 2972477 w 5894585"/>
              <a:gd name="connsiteY0" fmla="*/ 6918225 h 6919250"/>
              <a:gd name="connsiteX1" fmla="*/ 0 w 5894585"/>
              <a:gd name="connsiteY1" fmla="*/ 15240 h 6919250"/>
              <a:gd name="connsiteX2" fmla="*/ 5888555 w 5894585"/>
              <a:gd name="connsiteY2" fmla="*/ 0 h 6919250"/>
              <a:gd name="connsiteX3" fmla="*/ 5893849 w 5894585"/>
              <a:gd name="connsiteY3" fmla="*/ 6919250 h 6919250"/>
              <a:gd name="connsiteX4" fmla="*/ 2972477 w 5894585"/>
              <a:gd name="connsiteY4" fmla="*/ 6918225 h 69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4585" h="6919250">
                <a:moveTo>
                  <a:pt x="2972477" y="6918225"/>
                </a:moveTo>
                <a:lnTo>
                  <a:pt x="0" y="15240"/>
                </a:lnTo>
                <a:lnTo>
                  <a:pt x="5888555" y="0"/>
                </a:lnTo>
                <a:cubicBezTo>
                  <a:pt x="5884647" y="2289752"/>
                  <a:pt x="5897757" y="4629498"/>
                  <a:pt x="5893849" y="6919250"/>
                </a:cubicBezTo>
                <a:lnTo>
                  <a:pt x="2972477" y="6918225"/>
                </a:lnTo>
                <a:close/>
              </a:path>
            </a:pathLst>
          </a:custGeom>
          <a:noFill/>
        </p:spPr>
        <p:txBody>
          <a:bodyPr anchor="ctr"/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 algn="r" fontAlgn="ctr">
              <a:buFontTx/>
              <a:buNone/>
            </a:pPr>
            <a:r>
              <a:rPr lang="en-US"/>
              <a:t>Click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6049" y="3148243"/>
            <a:ext cx="5955739" cy="11291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GB">
                <a:latin typeface="+mj-lt"/>
              </a:rPr>
              <a:t>Title</a:t>
            </a:r>
            <a:endParaRPr lang="en-GB">
              <a:latin typeface="Montserrat" panose="0000080000000000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56400" y="4446000"/>
            <a:ext cx="5954400" cy="113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0"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76495372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oftware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 bwMode="auto">
          <a:xfrm>
            <a:off x="4381200" y="0"/>
            <a:ext cx="7819675" cy="6872242"/>
          </a:xfrm>
          <a:custGeom>
            <a:avLst/>
            <a:gdLst>
              <a:gd name="connsiteX0" fmla="*/ 5861923 w 5861923"/>
              <a:gd name="connsiteY0" fmla="*/ 0 h 6861393"/>
              <a:gd name="connsiteX1" fmla="*/ 5861923 w 5861923"/>
              <a:gd name="connsiteY1" fmla="*/ 6861393 h 6861393"/>
              <a:gd name="connsiteX2" fmla="*/ 3554057 w 5861923"/>
              <a:gd name="connsiteY2" fmla="*/ 6858759 h 6861393"/>
              <a:gd name="connsiteX3" fmla="*/ 0 w 5861923"/>
              <a:gd name="connsiteY3" fmla="*/ 696122 h 6861393"/>
              <a:gd name="connsiteX4" fmla="*/ 1204184 w 5861923"/>
              <a:gd name="connsiteY4" fmla="*/ 2065 h 6861393"/>
              <a:gd name="connsiteX5" fmla="*/ 5861923 w 5861923"/>
              <a:gd name="connsiteY5" fmla="*/ 0 h 6861393"/>
              <a:gd name="connsiteX0" fmla="*/ 5861923 w 5861923"/>
              <a:gd name="connsiteY0" fmla="*/ 0 h 6861393"/>
              <a:gd name="connsiteX1" fmla="*/ 5861923 w 5861923"/>
              <a:gd name="connsiteY1" fmla="*/ 6861393 h 6861393"/>
              <a:gd name="connsiteX2" fmla="*/ 3554057 w 5861923"/>
              <a:gd name="connsiteY2" fmla="*/ 6858759 h 6861393"/>
              <a:gd name="connsiteX3" fmla="*/ 0 w 5861923"/>
              <a:gd name="connsiteY3" fmla="*/ 696122 h 6861393"/>
              <a:gd name="connsiteX4" fmla="*/ 746984 w 5861923"/>
              <a:gd name="connsiteY4" fmla="*/ 2065 h 6861393"/>
              <a:gd name="connsiteX5" fmla="*/ 5861923 w 5861923"/>
              <a:gd name="connsiteY5" fmla="*/ 0 h 6861393"/>
              <a:gd name="connsiteX0" fmla="*/ 5861923 w 5861923"/>
              <a:gd name="connsiteY0" fmla="*/ 0 h 6879925"/>
              <a:gd name="connsiteX1" fmla="*/ 5861923 w 5861923"/>
              <a:gd name="connsiteY1" fmla="*/ 6861393 h 6879925"/>
              <a:gd name="connsiteX2" fmla="*/ 3566757 w 5861923"/>
              <a:gd name="connsiteY2" fmla="*/ 6879925 h 6879925"/>
              <a:gd name="connsiteX3" fmla="*/ 0 w 5861923"/>
              <a:gd name="connsiteY3" fmla="*/ 696122 h 6879925"/>
              <a:gd name="connsiteX4" fmla="*/ 746984 w 5861923"/>
              <a:gd name="connsiteY4" fmla="*/ 2065 h 6879925"/>
              <a:gd name="connsiteX5" fmla="*/ 5861923 w 5861923"/>
              <a:gd name="connsiteY5" fmla="*/ 0 h 6879925"/>
              <a:gd name="connsiteX0" fmla="*/ 5861923 w 5861923"/>
              <a:gd name="connsiteY0" fmla="*/ 0 h 6882560"/>
              <a:gd name="connsiteX1" fmla="*/ 5861923 w 5861923"/>
              <a:gd name="connsiteY1" fmla="*/ 6882560 h 6882560"/>
              <a:gd name="connsiteX2" fmla="*/ 3566757 w 5861923"/>
              <a:gd name="connsiteY2" fmla="*/ 6879925 h 6882560"/>
              <a:gd name="connsiteX3" fmla="*/ 0 w 5861923"/>
              <a:gd name="connsiteY3" fmla="*/ 696122 h 6882560"/>
              <a:gd name="connsiteX4" fmla="*/ 746984 w 5861923"/>
              <a:gd name="connsiteY4" fmla="*/ 2065 h 6882560"/>
              <a:gd name="connsiteX5" fmla="*/ 5861923 w 5861923"/>
              <a:gd name="connsiteY5" fmla="*/ 0 h 6882560"/>
              <a:gd name="connsiteX0" fmla="*/ 6350384 w 6350384"/>
              <a:gd name="connsiteY0" fmla="*/ 0 h 6882560"/>
              <a:gd name="connsiteX1" fmla="*/ 6350384 w 6350384"/>
              <a:gd name="connsiteY1" fmla="*/ 6882560 h 6882560"/>
              <a:gd name="connsiteX2" fmla="*/ 4055218 w 6350384"/>
              <a:gd name="connsiteY2" fmla="*/ 6879925 h 6882560"/>
              <a:gd name="connsiteX3" fmla="*/ 0 w 6350384"/>
              <a:gd name="connsiteY3" fmla="*/ 617968 h 6882560"/>
              <a:gd name="connsiteX4" fmla="*/ 1235445 w 6350384"/>
              <a:gd name="connsiteY4" fmla="*/ 2065 h 6882560"/>
              <a:gd name="connsiteX5" fmla="*/ 6350384 w 6350384"/>
              <a:gd name="connsiteY5" fmla="*/ 0 h 6882560"/>
              <a:gd name="connsiteX0" fmla="*/ 6350384 w 6350384"/>
              <a:gd name="connsiteY0" fmla="*/ 0 h 6882560"/>
              <a:gd name="connsiteX1" fmla="*/ 6350384 w 6350384"/>
              <a:gd name="connsiteY1" fmla="*/ 6882560 h 6882560"/>
              <a:gd name="connsiteX2" fmla="*/ 3605833 w 6350384"/>
              <a:gd name="connsiteY2" fmla="*/ 6864295 h 6882560"/>
              <a:gd name="connsiteX3" fmla="*/ 0 w 6350384"/>
              <a:gd name="connsiteY3" fmla="*/ 617968 h 6882560"/>
              <a:gd name="connsiteX4" fmla="*/ 1235445 w 6350384"/>
              <a:gd name="connsiteY4" fmla="*/ 2065 h 6882560"/>
              <a:gd name="connsiteX5" fmla="*/ 6350384 w 6350384"/>
              <a:gd name="connsiteY5" fmla="*/ 0 h 6882560"/>
              <a:gd name="connsiteX0" fmla="*/ 6350384 w 6350384"/>
              <a:gd name="connsiteY0" fmla="*/ 0 h 6866929"/>
              <a:gd name="connsiteX1" fmla="*/ 6264414 w 6350384"/>
              <a:gd name="connsiteY1" fmla="*/ 6866929 h 6866929"/>
              <a:gd name="connsiteX2" fmla="*/ 3605833 w 6350384"/>
              <a:gd name="connsiteY2" fmla="*/ 6864295 h 6866929"/>
              <a:gd name="connsiteX3" fmla="*/ 0 w 6350384"/>
              <a:gd name="connsiteY3" fmla="*/ 617968 h 6866929"/>
              <a:gd name="connsiteX4" fmla="*/ 1235445 w 6350384"/>
              <a:gd name="connsiteY4" fmla="*/ 2065 h 6866929"/>
              <a:gd name="connsiteX5" fmla="*/ 6350384 w 6350384"/>
              <a:gd name="connsiteY5" fmla="*/ 0 h 6866929"/>
              <a:gd name="connsiteX0" fmla="*/ 6350384 w 7456260"/>
              <a:gd name="connsiteY0" fmla="*/ 0 h 6864295"/>
              <a:gd name="connsiteX1" fmla="*/ 7456260 w 7456260"/>
              <a:gd name="connsiteY1" fmla="*/ 6859114 h 6864295"/>
              <a:gd name="connsiteX2" fmla="*/ 3605833 w 7456260"/>
              <a:gd name="connsiteY2" fmla="*/ 6864295 h 6864295"/>
              <a:gd name="connsiteX3" fmla="*/ 0 w 7456260"/>
              <a:gd name="connsiteY3" fmla="*/ 617968 h 6864295"/>
              <a:gd name="connsiteX4" fmla="*/ 1235445 w 7456260"/>
              <a:gd name="connsiteY4" fmla="*/ 2065 h 6864295"/>
              <a:gd name="connsiteX5" fmla="*/ 6350384 w 7456260"/>
              <a:gd name="connsiteY5" fmla="*/ 0 h 6864295"/>
              <a:gd name="connsiteX0" fmla="*/ 7452353 w 7456260"/>
              <a:gd name="connsiteY0" fmla="*/ 0 h 6872110"/>
              <a:gd name="connsiteX1" fmla="*/ 7456260 w 7456260"/>
              <a:gd name="connsiteY1" fmla="*/ 6866929 h 6872110"/>
              <a:gd name="connsiteX2" fmla="*/ 3605833 w 7456260"/>
              <a:gd name="connsiteY2" fmla="*/ 6872110 h 6872110"/>
              <a:gd name="connsiteX3" fmla="*/ 0 w 7456260"/>
              <a:gd name="connsiteY3" fmla="*/ 625783 h 6872110"/>
              <a:gd name="connsiteX4" fmla="*/ 1235445 w 7456260"/>
              <a:gd name="connsiteY4" fmla="*/ 9880 h 6872110"/>
              <a:gd name="connsiteX5" fmla="*/ 7452353 w 7456260"/>
              <a:gd name="connsiteY5" fmla="*/ 0 h 6872110"/>
              <a:gd name="connsiteX0" fmla="*/ 7452353 w 7456260"/>
              <a:gd name="connsiteY0" fmla="*/ 132 h 6872242"/>
              <a:gd name="connsiteX1" fmla="*/ 7456260 w 7456260"/>
              <a:gd name="connsiteY1" fmla="*/ 6867061 h 6872242"/>
              <a:gd name="connsiteX2" fmla="*/ 3605833 w 7456260"/>
              <a:gd name="connsiteY2" fmla="*/ 6872242 h 6872242"/>
              <a:gd name="connsiteX3" fmla="*/ 0 w 7456260"/>
              <a:gd name="connsiteY3" fmla="*/ 625915 h 6872242"/>
              <a:gd name="connsiteX4" fmla="*/ 981816 w 7456260"/>
              <a:gd name="connsiteY4" fmla="*/ 0 h 6872242"/>
              <a:gd name="connsiteX5" fmla="*/ 7452353 w 7456260"/>
              <a:gd name="connsiteY5" fmla="*/ 132 h 6872242"/>
              <a:gd name="connsiteX0" fmla="*/ 7815768 w 7819675"/>
              <a:gd name="connsiteY0" fmla="*/ 132 h 6872242"/>
              <a:gd name="connsiteX1" fmla="*/ 7819675 w 7819675"/>
              <a:gd name="connsiteY1" fmla="*/ 6867061 h 6872242"/>
              <a:gd name="connsiteX2" fmla="*/ 3969248 w 7819675"/>
              <a:gd name="connsiteY2" fmla="*/ 6872242 h 6872242"/>
              <a:gd name="connsiteX3" fmla="*/ 0 w 7819675"/>
              <a:gd name="connsiteY3" fmla="*/ 4592 h 6872242"/>
              <a:gd name="connsiteX4" fmla="*/ 1345231 w 7819675"/>
              <a:gd name="connsiteY4" fmla="*/ 0 h 6872242"/>
              <a:gd name="connsiteX5" fmla="*/ 7815768 w 7819675"/>
              <a:gd name="connsiteY5" fmla="*/ 132 h 687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9675" h="6872242">
                <a:moveTo>
                  <a:pt x="7815768" y="132"/>
                </a:moveTo>
                <a:cubicBezTo>
                  <a:pt x="7817070" y="2289108"/>
                  <a:pt x="7818373" y="4578085"/>
                  <a:pt x="7819675" y="6867061"/>
                </a:cubicBezTo>
                <a:lnTo>
                  <a:pt x="3969248" y="6872242"/>
                </a:lnTo>
                <a:lnTo>
                  <a:pt x="0" y="4592"/>
                </a:lnTo>
                <a:lnTo>
                  <a:pt x="1345231" y="0"/>
                </a:lnTo>
                <a:lnTo>
                  <a:pt x="7815768" y="132"/>
                </a:lnTo>
                <a:close/>
              </a:path>
            </a:pathLst>
          </a:custGeom>
          <a:gradFill>
            <a:gsLst>
              <a:gs pos="84000">
                <a:srgbClr val="FFCD00"/>
              </a:gs>
              <a:gs pos="60000">
                <a:srgbClr val="ED8B00"/>
              </a:gs>
              <a:gs pos="30000">
                <a:srgbClr val="E45A00"/>
              </a:gs>
              <a:gs pos="0">
                <a:srgbClr val="DA291C"/>
              </a:gs>
            </a:gsLst>
            <a:lin ang="198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Times" charset="0"/>
            </a:endParaRP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6049" y="3148243"/>
            <a:ext cx="5955739" cy="11291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GB">
                <a:latin typeface="+mj-lt"/>
              </a:rPr>
              <a:t>Title</a:t>
            </a:r>
            <a:endParaRPr lang="en-GB">
              <a:latin typeface="Montserrat" panose="000008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"/>
          <a:stretch/>
        </p:blipFill>
        <p:spPr>
          <a:xfrm>
            <a:off x="5463869" y="1150267"/>
            <a:ext cx="8209365" cy="4838189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91000"/>
              </a:prstClr>
            </a:outerShdw>
          </a:effectLst>
        </p:spPr>
      </p:pic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542701" y="1417321"/>
            <a:ext cx="6121739" cy="38252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56400" y="4446000"/>
            <a:ext cx="5954400" cy="113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0"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GB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42708064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6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061545" y="1271450"/>
            <a:ext cx="10084874" cy="4737463"/>
          </a:xfrm>
          <a:prstGeom prst="rect">
            <a:avLst/>
          </a:prstGeom>
        </p:spPr>
        <p:txBody>
          <a:bodyPr wrap="square" numCol="1" spcCol="57600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ts val="80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 sz="2400" b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457200" indent="-457200">
              <a:lnSpc>
                <a:spcPct val="200000"/>
              </a:lnSpc>
              <a:buAutoNum type="arabicPeriod"/>
            </a:pPr>
            <a:r>
              <a:rPr lang="en-GB"/>
              <a:t>Introduction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GB"/>
              <a:t>NEW features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GB"/>
              <a:t>Ensuring consistency</a:t>
            </a:r>
          </a:p>
        </p:txBody>
      </p:sp>
    </p:spTree>
    <p:extLst>
      <p:ext uri="{BB962C8B-B14F-4D97-AF65-F5344CB8AC3E}">
        <p14:creationId xmlns:p14="http://schemas.microsoft.com/office/powerpoint/2010/main" val="680628497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71683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7022" y="2268148"/>
            <a:ext cx="11505594" cy="448691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accent2"/>
                </a:solidFill>
                <a:latin typeface="Montserrat SemiBold" panose="00000700000000000000" pitchFamily="2" charset="0"/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SECTION 1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2976880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2511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61544" y="2162929"/>
            <a:ext cx="10084875" cy="3416067"/>
          </a:xfrm>
          <a:prstGeom prst="rect">
            <a:avLst/>
          </a:prstGeom>
        </p:spPr>
        <p:txBody>
          <a:bodyPr wrap="square" numCol="1" spcCol="57600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ts val="3000"/>
              </a:lnSpc>
              <a:spcBef>
                <a:spcPts val="6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1800" b="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12" name="Text Placeholder 6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061545" y="1537779"/>
            <a:ext cx="10084874" cy="625151"/>
          </a:xfrm>
          <a:prstGeom prst="rect">
            <a:avLst/>
          </a:prstGeom>
        </p:spPr>
        <p:txBody>
          <a:bodyPr wrap="square" numCol="1" spcCol="57600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2400" b="1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Heading bold (24pt)</a:t>
            </a:r>
          </a:p>
        </p:txBody>
      </p:sp>
    </p:spTree>
    <p:extLst>
      <p:ext uri="{BB962C8B-B14F-4D97-AF65-F5344CB8AC3E}">
        <p14:creationId xmlns:p14="http://schemas.microsoft.com/office/powerpoint/2010/main" val="2761150862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827202" y="1788478"/>
            <a:ext cx="4287837" cy="3799522"/>
          </a:xfrm>
          <a:prstGeom prst="rect">
            <a:avLst/>
          </a:prstGeom>
          <a:pattFill prst="openDmnd">
            <a:fgClr>
              <a:schemeClr val="tx1">
                <a:lumMod val="75000"/>
              </a:schemeClr>
            </a:fgClr>
            <a:bgClr>
              <a:schemeClr val="tx1">
                <a:lumMod val="5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Insert picture/asset here</a:t>
            </a:r>
          </a:p>
        </p:txBody>
      </p:sp>
      <p:sp>
        <p:nvSpPr>
          <p:cNvPr id="6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61545" y="2845836"/>
            <a:ext cx="4780455" cy="2742164"/>
          </a:xfrm>
          <a:prstGeom prst="rect">
            <a:avLst/>
          </a:prstGeom>
        </p:spPr>
        <p:txBody>
          <a:bodyPr wrap="square" numCol="1" spcCol="57600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ts val="3000"/>
              </a:lnSpc>
              <a:spcBef>
                <a:spcPts val="6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1800" b="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061545" y="2220685"/>
            <a:ext cx="4780455" cy="625151"/>
          </a:xfrm>
          <a:prstGeom prst="rect">
            <a:avLst/>
          </a:prstGeom>
        </p:spPr>
        <p:txBody>
          <a:bodyPr wrap="square" numCol="1" spcCol="57600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2400" b="1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Heading bold (24pt)</a:t>
            </a:r>
          </a:p>
        </p:txBody>
      </p:sp>
    </p:spTree>
    <p:extLst>
      <p:ext uri="{BB962C8B-B14F-4D97-AF65-F5344CB8AC3E}">
        <p14:creationId xmlns:p14="http://schemas.microsoft.com/office/powerpoint/2010/main" val="1185106903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oftware Image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 bwMode="auto">
          <a:xfrm>
            <a:off x="4381200" y="0"/>
            <a:ext cx="7819675" cy="6872242"/>
          </a:xfrm>
          <a:custGeom>
            <a:avLst/>
            <a:gdLst>
              <a:gd name="connsiteX0" fmla="*/ 5861923 w 5861923"/>
              <a:gd name="connsiteY0" fmla="*/ 0 h 6861393"/>
              <a:gd name="connsiteX1" fmla="*/ 5861923 w 5861923"/>
              <a:gd name="connsiteY1" fmla="*/ 6861393 h 6861393"/>
              <a:gd name="connsiteX2" fmla="*/ 3554057 w 5861923"/>
              <a:gd name="connsiteY2" fmla="*/ 6858759 h 6861393"/>
              <a:gd name="connsiteX3" fmla="*/ 0 w 5861923"/>
              <a:gd name="connsiteY3" fmla="*/ 696122 h 6861393"/>
              <a:gd name="connsiteX4" fmla="*/ 1204184 w 5861923"/>
              <a:gd name="connsiteY4" fmla="*/ 2065 h 6861393"/>
              <a:gd name="connsiteX5" fmla="*/ 5861923 w 5861923"/>
              <a:gd name="connsiteY5" fmla="*/ 0 h 6861393"/>
              <a:gd name="connsiteX0" fmla="*/ 5861923 w 5861923"/>
              <a:gd name="connsiteY0" fmla="*/ 0 h 6861393"/>
              <a:gd name="connsiteX1" fmla="*/ 5861923 w 5861923"/>
              <a:gd name="connsiteY1" fmla="*/ 6861393 h 6861393"/>
              <a:gd name="connsiteX2" fmla="*/ 3554057 w 5861923"/>
              <a:gd name="connsiteY2" fmla="*/ 6858759 h 6861393"/>
              <a:gd name="connsiteX3" fmla="*/ 0 w 5861923"/>
              <a:gd name="connsiteY3" fmla="*/ 696122 h 6861393"/>
              <a:gd name="connsiteX4" fmla="*/ 746984 w 5861923"/>
              <a:gd name="connsiteY4" fmla="*/ 2065 h 6861393"/>
              <a:gd name="connsiteX5" fmla="*/ 5861923 w 5861923"/>
              <a:gd name="connsiteY5" fmla="*/ 0 h 6861393"/>
              <a:gd name="connsiteX0" fmla="*/ 5861923 w 5861923"/>
              <a:gd name="connsiteY0" fmla="*/ 0 h 6879925"/>
              <a:gd name="connsiteX1" fmla="*/ 5861923 w 5861923"/>
              <a:gd name="connsiteY1" fmla="*/ 6861393 h 6879925"/>
              <a:gd name="connsiteX2" fmla="*/ 3566757 w 5861923"/>
              <a:gd name="connsiteY2" fmla="*/ 6879925 h 6879925"/>
              <a:gd name="connsiteX3" fmla="*/ 0 w 5861923"/>
              <a:gd name="connsiteY3" fmla="*/ 696122 h 6879925"/>
              <a:gd name="connsiteX4" fmla="*/ 746984 w 5861923"/>
              <a:gd name="connsiteY4" fmla="*/ 2065 h 6879925"/>
              <a:gd name="connsiteX5" fmla="*/ 5861923 w 5861923"/>
              <a:gd name="connsiteY5" fmla="*/ 0 h 6879925"/>
              <a:gd name="connsiteX0" fmla="*/ 5861923 w 5861923"/>
              <a:gd name="connsiteY0" fmla="*/ 0 h 6882560"/>
              <a:gd name="connsiteX1" fmla="*/ 5861923 w 5861923"/>
              <a:gd name="connsiteY1" fmla="*/ 6882560 h 6882560"/>
              <a:gd name="connsiteX2" fmla="*/ 3566757 w 5861923"/>
              <a:gd name="connsiteY2" fmla="*/ 6879925 h 6882560"/>
              <a:gd name="connsiteX3" fmla="*/ 0 w 5861923"/>
              <a:gd name="connsiteY3" fmla="*/ 696122 h 6882560"/>
              <a:gd name="connsiteX4" fmla="*/ 746984 w 5861923"/>
              <a:gd name="connsiteY4" fmla="*/ 2065 h 6882560"/>
              <a:gd name="connsiteX5" fmla="*/ 5861923 w 5861923"/>
              <a:gd name="connsiteY5" fmla="*/ 0 h 6882560"/>
              <a:gd name="connsiteX0" fmla="*/ 6350384 w 6350384"/>
              <a:gd name="connsiteY0" fmla="*/ 0 h 6882560"/>
              <a:gd name="connsiteX1" fmla="*/ 6350384 w 6350384"/>
              <a:gd name="connsiteY1" fmla="*/ 6882560 h 6882560"/>
              <a:gd name="connsiteX2" fmla="*/ 4055218 w 6350384"/>
              <a:gd name="connsiteY2" fmla="*/ 6879925 h 6882560"/>
              <a:gd name="connsiteX3" fmla="*/ 0 w 6350384"/>
              <a:gd name="connsiteY3" fmla="*/ 617968 h 6882560"/>
              <a:gd name="connsiteX4" fmla="*/ 1235445 w 6350384"/>
              <a:gd name="connsiteY4" fmla="*/ 2065 h 6882560"/>
              <a:gd name="connsiteX5" fmla="*/ 6350384 w 6350384"/>
              <a:gd name="connsiteY5" fmla="*/ 0 h 6882560"/>
              <a:gd name="connsiteX0" fmla="*/ 6350384 w 6350384"/>
              <a:gd name="connsiteY0" fmla="*/ 0 h 6882560"/>
              <a:gd name="connsiteX1" fmla="*/ 6350384 w 6350384"/>
              <a:gd name="connsiteY1" fmla="*/ 6882560 h 6882560"/>
              <a:gd name="connsiteX2" fmla="*/ 3605833 w 6350384"/>
              <a:gd name="connsiteY2" fmla="*/ 6864295 h 6882560"/>
              <a:gd name="connsiteX3" fmla="*/ 0 w 6350384"/>
              <a:gd name="connsiteY3" fmla="*/ 617968 h 6882560"/>
              <a:gd name="connsiteX4" fmla="*/ 1235445 w 6350384"/>
              <a:gd name="connsiteY4" fmla="*/ 2065 h 6882560"/>
              <a:gd name="connsiteX5" fmla="*/ 6350384 w 6350384"/>
              <a:gd name="connsiteY5" fmla="*/ 0 h 6882560"/>
              <a:gd name="connsiteX0" fmla="*/ 6350384 w 6350384"/>
              <a:gd name="connsiteY0" fmla="*/ 0 h 6866929"/>
              <a:gd name="connsiteX1" fmla="*/ 6264414 w 6350384"/>
              <a:gd name="connsiteY1" fmla="*/ 6866929 h 6866929"/>
              <a:gd name="connsiteX2" fmla="*/ 3605833 w 6350384"/>
              <a:gd name="connsiteY2" fmla="*/ 6864295 h 6866929"/>
              <a:gd name="connsiteX3" fmla="*/ 0 w 6350384"/>
              <a:gd name="connsiteY3" fmla="*/ 617968 h 6866929"/>
              <a:gd name="connsiteX4" fmla="*/ 1235445 w 6350384"/>
              <a:gd name="connsiteY4" fmla="*/ 2065 h 6866929"/>
              <a:gd name="connsiteX5" fmla="*/ 6350384 w 6350384"/>
              <a:gd name="connsiteY5" fmla="*/ 0 h 6866929"/>
              <a:gd name="connsiteX0" fmla="*/ 6350384 w 7456260"/>
              <a:gd name="connsiteY0" fmla="*/ 0 h 6864295"/>
              <a:gd name="connsiteX1" fmla="*/ 7456260 w 7456260"/>
              <a:gd name="connsiteY1" fmla="*/ 6859114 h 6864295"/>
              <a:gd name="connsiteX2" fmla="*/ 3605833 w 7456260"/>
              <a:gd name="connsiteY2" fmla="*/ 6864295 h 6864295"/>
              <a:gd name="connsiteX3" fmla="*/ 0 w 7456260"/>
              <a:gd name="connsiteY3" fmla="*/ 617968 h 6864295"/>
              <a:gd name="connsiteX4" fmla="*/ 1235445 w 7456260"/>
              <a:gd name="connsiteY4" fmla="*/ 2065 h 6864295"/>
              <a:gd name="connsiteX5" fmla="*/ 6350384 w 7456260"/>
              <a:gd name="connsiteY5" fmla="*/ 0 h 6864295"/>
              <a:gd name="connsiteX0" fmla="*/ 7452353 w 7456260"/>
              <a:gd name="connsiteY0" fmla="*/ 0 h 6872110"/>
              <a:gd name="connsiteX1" fmla="*/ 7456260 w 7456260"/>
              <a:gd name="connsiteY1" fmla="*/ 6866929 h 6872110"/>
              <a:gd name="connsiteX2" fmla="*/ 3605833 w 7456260"/>
              <a:gd name="connsiteY2" fmla="*/ 6872110 h 6872110"/>
              <a:gd name="connsiteX3" fmla="*/ 0 w 7456260"/>
              <a:gd name="connsiteY3" fmla="*/ 625783 h 6872110"/>
              <a:gd name="connsiteX4" fmla="*/ 1235445 w 7456260"/>
              <a:gd name="connsiteY4" fmla="*/ 9880 h 6872110"/>
              <a:gd name="connsiteX5" fmla="*/ 7452353 w 7456260"/>
              <a:gd name="connsiteY5" fmla="*/ 0 h 6872110"/>
              <a:gd name="connsiteX0" fmla="*/ 7452353 w 7456260"/>
              <a:gd name="connsiteY0" fmla="*/ 132 h 6872242"/>
              <a:gd name="connsiteX1" fmla="*/ 7456260 w 7456260"/>
              <a:gd name="connsiteY1" fmla="*/ 6867061 h 6872242"/>
              <a:gd name="connsiteX2" fmla="*/ 3605833 w 7456260"/>
              <a:gd name="connsiteY2" fmla="*/ 6872242 h 6872242"/>
              <a:gd name="connsiteX3" fmla="*/ 0 w 7456260"/>
              <a:gd name="connsiteY3" fmla="*/ 625915 h 6872242"/>
              <a:gd name="connsiteX4" fmla="*/ 981816 w 7456260"/>
              <a:gd name="connsiteY4" fmla="*/ 0 h 6872242"/>
              <a:gd name="connsiteX5" fmla="*/ 7452353 w 7456260"/>
              <a:gd name="connsiteY5" fmla="*/ 132 h 6872242"/>
              <a:gd name="connsiteX0" fmla="*/ 7815768 w 7819675"/>
              <a:gd name="connsiteY0" fmla="*/ 132 h 6872242"/>
              <a:gd name="connsiteX1" fmla="*/ 7819675 w 7819675"/>
              <a:gd name="connsiteY1" fmla="*/ 6867061 h 6872242"/>
              <a:gd name="connsiteX2" fmla="*/ 3969248 w 7819675"/>
              <a:gd name="connsiteY2" fmla="*/ 6872242 h 6872242"/>
              <a:gd name="connsiteX3" fmla="*/ 0 w 7819675"/>
              <a:gd name="connsiteY3" fmla="*/ 4592 h 6872242"/>
              <a:gd name="connsiteX4" fmla="*/ 1345231 w 7819675"/>
              <a:gd name="connsiteY4" fmla="*/ 0 h 6872242"/>
              <a:gd name="connsiteX5" fmla="*/ 7815768 w 7819675"/>
              <a:gd name="connsiteY5" fmla="*/ 132 h 687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9675" h="6872242">
                <a:moveTo>
                  <a:pt x="7815768" y="132"/>
                </a:moveTo>
                <a:cubicBezTo>
                  <a:pt x="7817070" y="2289108"/>
                  <a:pt x="7818373" y="4578085"/>
                  <a:pt x="7819675" y="6867061"/>
                </a:cubicBezTo>
                <a:lnTo>
                  <a:pt x="3969248" y="6872242"/>
                </a:lnTo>
                <a:lnTo>
                  <a:pt x="0" y="4592"/>
                </a:lnTo>
                <a:lnTo>
                  <a:pt x="1345231" y="0"/>
                </a:lnTo>
                <a:lnTo>
                  <a:pt x="7815768" y="132"/>
                </a:lnTo>
                <a:close/>
              </a:path>
            </a:pathLst>
          </a:custGeom>
          <a:gradFill>
            <a:gsLst>
              <a:gs pos="84000">
                <a:srgbClr val="FFCD00"/>
              </a:gs>
              <a:gs pos="60000">
                <a:srgbClr val="ED8B00"/>
              </a:gs>
              <a:gs pos="30000">
                <a:srgbClr val="E45A00"/>
              </a:gs>
              <a:gs pos="0">
                <a:srgbClr val="DA291C"/>
              </a:gs>
            </a:gsLst>
            <a:lin ang="198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Times" charset="0"/>
            </a:endParaRP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56049" y="3148243"/>
            <a:ext cx="5955739" cy="11291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>
                    <a:lumMod val="8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GB">
                <a:latin typeface="+mj-lt"/>
              </a:rPr>
              <a:t>Title</a:t>
            </a:r>
            <a:endParaRPr lang="en-GB">
              <a:latin typeface="Montserrat" panose="000008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"/>
          <a:stretch/>
        </p:blipFill>
        <p:spPr>
          <a:xfrm>
            <a:off x="5463869" y="1150267"/>
            <a:ext cx="8209365" cy="4838189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91000"/>
              </a:prstClr>
            </a:outerShdw>
          </a:effectLst>
        </p:spPr>
      </p:pic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542701" y="1417321"/>
            <a:ext cx="6121739" cy="38252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56049" y="4445372"/>
            <a:ext cx="5955739" cy="1129118"/>
          </a:xfrm>
        </p:spPr>
        <p:txBody>
          <a:bodyPr>
            <a:normAutofit/>
          </a:bodyPr>
          <a:lstStyle>
            <a:lvl1pPr>
              <a:defRPr sz="2200" b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Subtitle      </a:t>
            </a:r>
          </a:p>
        </p:txBody>
      </p:sp>
    </p:spTree>
    <p:extLst>
      <p:ext uri="{BB962C8B-B14F-4D97-AF65-F5344CB8AC3E}">
        <p14:creationId xmlns:p14="http://schemas.microsoft.com/office/powerpoint/2010/main" val="1687244111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&amp;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827202" y="1788478"/>
            <a:ext cx="4287837" cy="3799522"/>
          </a:xfrm>
          <a:prstGeom prst="rect">
            <a:avLst/>
          </a:prstGeom>
          <a:pattFill prst="openDmnd">
            <a:fgClr>
              <a:schemeClr val="tx1">
                <a:lumMod val="75000"/>
              </a:schemeClr>
            </a:fgClr>
            <a:bgClr>
              <a:schemeClr val="tx1">
                <a:lumMod val="5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Insert picture/asset here</a:t>
            </a:r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064870" y="2011681"/>
            <a:ext cx="5046563" cy="322072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DB913"/>
              </a:buClr>
              <a:buSzTx/>
              <a:buFontTx/>
              <a:buBlip>
                <a:blip r:embed="rId2"/>
              </a:buBlip>
              <a:tabLst/>
              <a:defRPr sz="1800" b="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8" indent="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74888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6764658" cy="9353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786880" y="0"/>
            <a:ext cx="5405120" cy="6858000"/>
          </a:xfrm>
          <a:custGeom>
            <a:avLst/>
            <a:gdLst>
              <a:gd name="connsiteX0" fmla="*/ 0 w 5405120"/>
              <a:gd name="connsiteY0" fmla="*/ 0 h 6858000"/>
              <a:gd name="connsiteX1" fmla="*/ 5405120 w 5405120"/>
              <a:gd name="connsiteY1" fmla="*/ 0 h 6858000"/>
              <a:gd name="connsiteX2" fmla="*/ 5405120 w 5405120"/>
              <a:gd name="connsiteY2" fmla="*/ 6858000 h 6858000"/>
              <a:gd name="connsiteX3" fmla="*/ 0 w 5405120"/>
              <a:gd name="connsiteY3" fmla="*/ 6858000 h 6858000"/>
              <a:gd name="connsiteX4" fmla="*/ 0 w 5405120"/>
              <a:gd name="connsiteY4" fmla="*/ 0 h 6858000"/>
              <a:gd name="connsiteX0" fmla="*/ 0 w 5405120"/>
              <a:gd name="connsiteY0" fmla="*/ 0 h 6858000"/>
              <a:gd name="connsiteX1" fmla="*/ 5405120 w 5405120"/>
              <a:gd name="connsiteY1" fmla="*/ 0 h 6858000"/>
              <a:gd name="connsiteX2" fmla="*/ 5405120 w 5405120"/>
              <a:gd name="connsiteY2" fmla="*/ 6858000 h 6858000"/>
              <a:gd name="connsiteX3" fmla="*/ 0 w 5405120"/>
              <a:gd name="connsiteY3" fmla="*/ 6858000 h 6858000"/>
              <a:gd name="connsiteX4" fmla="*/ 0 w 5405120"/>
              <a:gd name="connsiteY4" fmla="*/ 3434080 h 6858000"/>
              <a:gd name="connsiteX5" fmla="*/ 0 w 5405120"/>
              <a:gd name="connsiteY5" fmla="*/ 0 h 6858000"/>
              <a:gd name="connsiteX0" fmla="*/ 0 w 5405120"/>
              <a:gd name="connsiteY0" fmla="*/ 0 h 6858000"/>
              <a:gd name="connsiteX1" fmla="*/ 5405120 w 5405120"/>
              <a:gd name="connsiteY1" fmla="*/ 0 h 6858000"/>
              <a:gd name="connsiteX2" fmla="*/ 5405120 w 5405120"/>
              <a:gd name="connsiteY2" fmla="*/ 6858000 h 6858000"/>
              <a:gd name="connsiteX3" fmla="*/ 0 w 5405120"/>
              <a:gd name="connsiteY3" fmla="*/ 6858000 h 6858000"/>
              <a:gd name="connsiteX4" fmla="*/ 2946400 w 5405120"/>
              <a:gd name="connsiteY4" fmla="*/ 3464560 h 6858000"/>
              <a:gd name="connsiteX5" fmla="*/ 0 w 5405120"/>
              <a:gd name="connsiteY5" fmla="*/ 0 h 6858000"/>
              <a:gd name="connsiteX0" fmla="*/ 0 w 5405120"/>
              <a:gd name="connsiteY0" fmla="*/ 0 h 6858000"/>
              <a:gd name="connsiteX1" fmla="*/ 5405120 w 5405120"/>
              <a:gd name="connsiteY1" fmla="*/ 0 h 6858000"/>
              <a:gd name="connsiteX2" fmla="*/ 5405120 w 5405120"/>
              <a:gd name="connsiteY2" fmla="*/ 6858000 h 6858000"/>
              <a:gd name="connsiteX3" fmla="*/ 0 w 5405120"/>
              <a:gd name="connsiteY3" fmla="*/ 6858000 h 6858000"/>
              <a:gd name="connsiteX4" fmla="*/ 2245360 w 5405120"/>
              <a:gd name="connsiteY4" fmla="*/ 3423920 h 6858000"/>
              <a:gd name="connsiteX5" fmla="*/ 0 w 540512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5120" h="6858000">
                <a:moveTo>
                  <a:pt x="0" y="0"/>
                </a:moveTo>
                <a:lnTo>
                  <a:pt x="5405120" y="0"/>
                </a:lnTo>
                <a:lnTo>
                  <a:pt x="5405120" y="6858000"/>
                </a:lnTo>
                <a:lnTo>
                  <a:pt x="0" y="6858000"/>
                </a:lnTo>
                <a:lnTo>
                  <a:pt x="2245360" y="3423920"/>
                </a:lnTo>
                <a:lnTo>
                  <a:pt x="0" y="0"/>
                </a:lnTo>
                <a:close/>
              </a:path>
            </a:pathLst>
          </a:custGeom>
          <a:pattFill prst="openDmnd">
            <a:fgClr>
              <a:schemeClr val="tx1">
                <a:lumMod val="75000"/>
              </a:schemeClr>
            </a:fgClr>
            <a:bgClr>
              <a:schemeClr val="tx1">
                <a:lumMod val="5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Insert picture/asset here</a:t>
            </a:r>
          </a:p>
        </p:txBody>
      </p:sp>
      <p:sp>
        <p:nvSpPr>
          <p:cNvPr id="6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61545" y="1595121"/>
            <a:ext cx="6030135" cy="3799840"/>
          </a:xfrm>
          <a:prstGeom prst="rect">
            <a:avLst/>
          </a:prstGeom>
        </p:spPr>
        <p:txBody>
          <a:bodyPr wrap="square" numCol="1" spcCol="576000" anchor="ctr">
            <a:noAutofit/>
          </a:bodyPr>
          <a:lstStyle>
            <a:lvl1pPr marL="0" marR="0" indent="0" algn="l" defTabSz="914400" rtl="0" eaLnBrk="1" fontAlgn="base" latinLnBrk="0" hangingPunct="1">
              <a:lnSpc>
                <a:spcPts val="3000"/>
              </a:lnSpc>
              <a:spcBef>
                <a:spcPts val="6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1800" b="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26674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 tex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61545" y="1574801"/>
            <a:ext cx="10079421" cy="4037724"/>
          </a:xfrm>
          <a:prstGeom prst="rect">
            <a:avLst/>
          </a:prstGeom>
        </p:spPr>
        <p:txBody>
          <a:bodyPr wrap="square" numCol="2" spcCol="576000">
            <a:noAutofit/>
          </a:bodyPr>
          <a:lstStyle>
            <a:lvl1pPr marL="0" marR="0" indent="0" algn="l" defTabSz="914400" rtl="0" eaLnBrk="1" fontAlgn="base" latinLnBrk="0" hangingPunct="1">
              <a:lnSpc>
                <a:spcPts val="3000"/>
              </a:lnSpc>
              <a:spcBef>
                <a:spcPct val="200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1800" b="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30092756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57415" y="1564640"/>
            <a:ext cx="10073039" cy="403352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DB913"/>
              </a:buClr>
              <a:buSzTx/>
              <a:buFontTx/>
              <a:buBlip>
                <a:blip r:embed="rId2"/>
              </a:buBlip>
              <a:tabLst/>
              <a:defRPr sz="1800" b="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38" indent="-28575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/>
              <a:t>Lorem ipsum dolor sit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r>
              <a:rPr lang="en-US"/>
              <a:t>Lorem ipsum dolor sit 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17289"/>
      </p:ext>
    </p:extLst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2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56640" y="1574800"/>
            <a:ext cx="10088880" cy="4003040"/>
          </a:xfrm>
          <a:prstGeom prst="rect">
            <a:avLst/>
          </a:prstGeom>
        </p:spPr>
        <p:txBody>
          <a:bodyPr numCol="2" spcCol="576000"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DB913"/>
              </a:buClr>
              <a:buSzTx/>
              <a:buFontTx/>
              <a:buBlip>
                <a:blip r:embed="rId2"/>
              </a:buBlip>
              <a:tabLst/>
              <a:defRPr sz="180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38" indent="-285750" algn="l"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</a:p>
          <a:p>
            <a:pPr lvl="1"/>
            <a:r>
              <a:rPr lang="en-US"/>
              <a:t>Lorem ipsum dolor sit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</a:p>
          <a:p>
            <a:pPr lvl="1"/>
            <a:r>
              <a:rPr lang="en-US"/>
              <a:t>Lorem ipsum dolor sit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</a:p>
          <a:p>
            <a:pPr lvl="1"/>
            <a:r>
              <a:rPr lang="en-US"/>
              <a:t>Lorem ipsum dolor sit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19496"/>
      </p:ext>
    </p:extLst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4249F90-3809-E647-A8D1-C0255E6EA901}"/>
              </a:ext>
            </a:extLst>
          </p:cNvPr>
          <p:cNvSpPr>
            <a:spLocks/>
          </p:cNvSpPr>
          <p:nvPr userDrawn="1"/>
        </p:nvSpPr>
        <p:spPr bwMode="auto">
          <a:xfrm>
            <a:off x="3896932" y="1811989"/>
            <a:ext cx="5451113" cy="1286598"/>
          </a:xfrm>
          <a:custGeom>
            <a:avLst/>
            <a:gdLst>
              <a:gd name="T0" fmla="*/ 222 w 3106"/>
              <a:gd name="T1" fmla="*/ 733 h 733"/>
              <a:gd name="T2" fmla="*/ 2877 w 3106"/>
              <a:gd name="T3" fmla="*/ 335 h 733"/>
              <a:gd name="T4" fmla="*/ 3106 w 3106"/>
              <a:gd name="T5" fmla="*/ 72 h 733"/>
              <a:gd name="T6" fmla="*/ 0 w 3106"/>
              <a:gd name="T7" fmla="*/ 403 h 733"/>
              <a:gd name="T8" fmla="*/ 222 w 3106"/>
              <a:gd name="T9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06" h="733">
                <a:moveTo>
                  <a:pt x="222" y="733"/>
                </a:moveTo>
                <a:cubicBezTo>
                  <a:pt x="1084" y="459"/>
                  <a:pt x="1977" y="327"/>
                  <a:pt x="2877" y="335"/>
                </a:cubicBezTo>
                <a:cubicBezTo>
                  <a:pt x="2952" y="246"/>
                  <a:pt x="3028" y="158"/>
                  <a:pt x="3106" y="72"/>
                </a:cubicBezTo>
                <a:cubicBezTo>
                  <a:pt x="2060" y="0"/>
                  <a:pt x="1012" y="110"/>
                  <a:pt x="0" y="403"/>
                </a:cubicBezTo>
                <a:cubicBezTo>
                  <a:pt x="75" y="512"/>
                  <a:pt x="149" y="622"/>
                  <a:pt x="222" y="73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80FD798A-1070-3B4C-BCE2-167AF0389C7B}"/>
              </a:ext>
            </a:extLst>
          </p:cNvPr>
          <p:cNvSpPr>
            <a:spLocks/>
          </p:cNvSpPr>
          <p:nvPr userDrawn="1"/>
        </p:nvSpPr>
        <p:spPr bwMode="auto">
          <a:xfrm>
            <a:off x="4504257" y="2677480"/>
            <a:ext cx="4213187" cy="1333153"/>
          </a:xfrm>
          <a:custGeom>
            <a:avLst/>
            <a:gdLst>
              <a:gd name="T0" fmla="*/ 205 w 2401"/>
              <a:gd name="T1" fmla="*/ 759 h 759"/>
              <a:gd name="T2" fmla="*/ 2186 w 2401"/>
              <a:gd name="T3" fmla="*/ 280 h 759"/>
              <a:gd name="T4" fmla="*/ 2401 w 2401"/>
              <a:gd name="T5" fmla="*/ 0 h 759"/>
              <a:gd name="T6" fmla="*/ 0 w 2401"/>
              <a:gd name="T7" fmla="*/ 431 h 759"/>
              <a:gd name="T8" fmla="*/ 205 w 2401"/>
              <a:gd name="T9" fmla="*/ 759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1" h="759">
                <a:moveTo>
                  <a:pt x="205" y="759"/>
                </a:moveTo>
                <a:cubicBezTo>
                  <a:pt x="845" y="512"/>
                  <a:pt x="1509" y="353"/>
                  <a:pt x="2186" y="280"/>
                </a:cubicBezTo>
                <a:cubicBezTo>
                  <a:pt x="2256" y="186"/>
                  <a:pt x="2328" y="92"/>
                  <a:pt x="2401" y="0"/>
                </a:cubicBezTo>
                <a:cubicBezTo>
                  <a:pt x="1585" y="25"/>
                  <a:pt x="779" y="168"/>
                  <a:pt x="0" y="431"/>
                </a:cubicBezTo>
                <a:cubicBezTo>
                  <a:pt x="69" y="539"/>
                  <a:pt x="138" y="649"/>
                  <a:pt x="205" y="75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0454A69B-C48D-D640-8704-F21EC50F8E99}"/>
              </a:ext>
            </a:extLst>
          </p:cNvPr>
          <p:cNvSpPr>
            <a:spLocks/>
          </p:cNvSpPr>
          <p:nvPr userDrawn="1"/>
        </p:nvSpPr>
        <p:spPr bwMode="auto">
          <a:xfrm>
            <a:off x="5062911" y="3464674"/>
            <a:ext cx="3066253" cy="1447423"/>
          </a:xfrm>
          <a:custGeom>
            <a:avLst/>
            <a:gdLst>
              <a:gd name="T0" fmla="*/ 187 w 1747"/>
              <a:gd name="T1" fmla="*/ 825 h 825"/>
              <a:gd name="T2" fmla="*/ 1547 w 1747"/>
              <a:gd name="T3" fmla="*/ 297 h 825"/>
              <a:gd name="T4" fmla="*/ 1747 w 1747"/>
              <a:gd name="T5" fmla="*/ 0 h 825"/>
              <a:gd name="T6" fmla="*/ 0 w 1747"/>
              <a:gd name="T7" fmla="*/ 500 h 825"/>
              <a:gd name="T8" fmla="*/ 187 w 1747"/>
              <a:gd name="T9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7" h="825">
                <a:moveTo>
                  <a:pt x="187" y="825"/>
                </a:moveTo>
                <a:cubicBezTo>
                  <a:pt x="623" y="601"/>
                  <a:pt x="1078" y="425"/>
                  <a:pt x="1547" y="297"/>
                </a:cubicBezTo>
                <a:cubicBezTo>
                  <a:pt x="1612" y="197"/>
                  <a:pt x="1679" y="98"/>
                  <a:pt x="1747" y="0"/>
                </a:cubicBezTo>
                <a:cubicBezTo>
                  <a:pt x="1148" y="96"/>
                  <a:pt x="563" y="262"/>
                  <a:pt x="0" y="500"/>
                </a:cubicBezTo>
                <a:cubicBezTo>
                  <a:pt x="64" y="608"/>
                  <a:pt x="126" y="716"/>
                  <a:pt x="187" y="82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52FBEC9B-A1E1-B844-A967-9A7F354D2CA8}"/>
              </a:ext>
            </a:extLst>
          </p:cNvPr>
          <p:cNvSpPr>
            <a:spLocks/>
          </p:cNvSpPr>
          <p:nvPr userDrawn="1"/>
        </p:nvSpPr>
        <p:spPr bwMode="auto">
          <a:xfrm>
            <a:off x="5572895" y="4296309"/>
            <a:ext cx="2010310" cy="1519371"/>
          </a:xfrm>
          <a:custGeom>
            <a:avLst/>
            <a:gdLst>
              <a:gd name="T0" fmla="*/ 171 w 1145"/>
              <a:gd name="T1" fmla="*/ 865 h 865"/>
              <a:gd name="T2" fmla="*/ 961 w 1145"/>
              <a:gd name="T3" fmla="*/ 312 h 865"/>
              <a:gd name="T4" fmla="*/ 1145 w 1145"/>
              <a:gd name="T5" fmla="*/ 0 h 865"/>
              <a:gd name="T6" fmla="*/ 0 w 1145"/>
              <a:gd name="T7" fmla="*/ 539 h 865"/>
              <a:gd name="T8" fmla="*/ 171 w 1145"/>
              <a:gd name="T9" fmla="*/ 865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5" h="865">
                <a:moveTo>
                  <a:pt x="171" y="865"/>
                </a:moveTo>
                <a:cubicBezTo>
                  <a:pt x="422" y="660"/>
                  <a:pt x="685" y="476"/>
                  <a:pt x="961" y="312"/>
                </a:cubicBezTo>
                <a:cubicBezTo>
                  <a:pt x="1020" y="207"/>
                  <a:pt x="1082" y="103"/>
                  <a:pt x="1145" y="0"/>
                </a:cubicBezTo>
                <a:cubicBezTo>
                  <a:pt x="748" y="144"/>
                  <a:pt x="366" y="323"/>
                  <a:pt x="0" y="539"/>
                </a:cubicBezTo>
                <a:cubicBezTo>
                  <a:pt x="58" y="647"/>
                  <a:pt x="115" y="756"/>
                  <a:pt x="171" y="865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272F50B8-61BA-AB4A-9654-00C251524059}"/>
              </a:ext>
            </a:extLst>
          </p:cNvPr>
          <p:cNvSpPr>
            <a:spLocks/>
          </p:cNvSpPr>
          <p:nvPr userDrawn="1"/>
        </p:nvSpPr>
        <p:spPr bwMode="auto">
          <a:xfrm>
            <a:off x="3896931" y="2353714"/>
            <a:ext cx="4820512" cy="814705"/>
          </a:xfrm>
          <a:custGeom>
            <a:avLst/>
            <a:gdLst>
              <a:gd name="T0" fmla="*/ 0 w 2747"/>
              <a:gd name="T1" fmla="*/ 94 h 464"/>
              <a:gd name="T2" fmla="*/ 222 w 2747"/>
              <a:gd name="T3" fmla="*/ 424 h 464"/>
              <a:gd name="T4" fmla="*/ 2532 w 2747"/>
              <a:gd name="T5" fmla="*/ 464 h 464"/>
              <a:gd name="T6" fmla="*/ 2747 w 2747"/>
              <a:gd name="T7" fmla="*/ 184 h 464"/>
              <a:gd name="T8" fmla="*/ 0 w 2747"/>
              <a:gd name="T9" fmla="*/ 9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7" h="464">
                <a:moveTo>
                  <a:pt x="0" y="94"/>
                </a:moveTo>
                <a:cubicBezTo>
                  <a:pt x="75" y="203"/>
                  <a:pt x="149" y="313"/>
                  <a:pt x="222" y="424"/>
                </a:cubicBezTo>
                <a:cubicBezTo>
                  <a:pt x="992" y="348"/>
                  <a:pt x="1765" y="361"/>
                  <a:pt x="2532" y="464"/>
                </a:cubicBezTo>
                <a:cubicBezTo>
                  <a:pt x="2602" y="370"/>
                  <a:pt x="2674" y="276"/>
                  <a:pt x="2747" y="184"/>
                </a:cubicBezTo>
                <a:cubicBezTo>
                  <a:pt x="1838" y="31"/>
                  <a:pt x="916" y="0"/>
                  <a:pt x="0" y="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07D52192-1FD8-814E-AACF-88B5DFE1681C}"/>
              </a:ext>
            </a:extLst>
          </p:cNvPr>
          <p:cNvSpPr>
            <a:spLocks/>
          </p:cNvSpPr>
          <p:nvPr userDrawn="1"/>
        </p:nvSpPr>
        <p:spPr bwMode="auto">
          <a:xfrm>
            <a:off x="4504256" y="3316546"/>
            <a:ext cx="3624907" cy="694086"/>
          </a:xfrm>
          <a:custGeom>
            <a:avLst/>
            <a:gdLst>
              <a:gd name="T0" fmla="*/ 1865 w 2065"/>
              <a:gd name="T1" fmla="*/ 381 h 395"/>
              <a:gd name="T2" fmla="*/ 2065 w 2065"/>
              <a:gd name="T3" fmla="*/ 84 h 395"/>
              <a:gd name="T4" fmla="*/ 0 w 2065"/>
              <a:gd name="T5" fmla="*/ 67 h 395"/>
              <a:gd name="T6" fmla="*/ 205 w 2065"/>
              <a:gd name="T7" fmla="*/ 395 h 395"/>
              <a:gd name="T8" fmla="*/ 1865 w 2065"/>
              <a:gd name="T9" fmla="*/ 381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5" h="395">
                <a:moveTo>
                  <a:pt x="1865" y="381"/>
                </a:moveTo>
                <a:cubicBezTo>
                  <a:pt x="1930" y="281"/>
                  <a:pt x="1997" y="182"/>
                  <a:pt x="2065" y="84"/>
                </a:cubicBezTo>
                <a:cubicBezTo>
                  <a:pt x="1378" y="6"/>
                  <a:pt x="688" y="0"/>
                  <a:pt x="0" y="67"/>
                </a:cubicBezTo>
                <a:cubicBezTo>
                  <a:pt x="69" y="175"/>
                  <a:pt x="138" y="285"/>
                  <a:pt x="205" y="395"/>
                </a:cubicBezTo>
                <a:cubicBezTo>
                  <a:pt x="757" y="342"/>
                  <a:pt x="1312" y="337"/>
                  <a:pt x="1865" y="38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98A48B70-B2F5-044A-BED5-44CD71EE671E}"/>
              </a:ext>
            </a:extLst>
          </p:cNvPr>
          <p:cNvSpPr>
            <a:spLocks/>
          </p:cNvSpPr>
          <p:nvPr userDrawn="1"/>
        </p:nvSpPr>
        <p:spPr bwMode="auto">
          <a:xfrm>
            <a:off x="5572894" y="5170262"/>
            <a:ext cx="1506675" cy="645416"/>
          </a:xfrm>
          <a:custGeom>
            <a:avLst/>
            <a:gdLst>
              <a:gd name="T0" fmla="*/ 0 w 858"/>
              <a:gd name="T1" fmla="*/ 41 h 367"/>
              <a:gd name="T2" fmla="*/ 171 w 858"/>
              <a:gd name="T3" fmla="*/ 367 h 367"/>
              <a:gd name="T4" fmla="*/ 689 w 858"/>
              <a:gd name="T5" fmla="*/ 331 h 367"/>
              <a:gd name="T6" fmla="*/ 858 w 858"/>
              <a:gd name="T7" fmla="*/ 0 h 367"/>
              <a:gd name="T8" fmla="*/ 0 w 858"/>
              <a:gd name="T9" fmla="*/ 41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8" h="367">
                <a:moveTo>
                  <a:pt x="0" y="41"/>
                </a:moveTo>
                <a:cubicBezTo>
                  <a:pt x="58" y="149"/>
                  <a:pt x="115" y="258"/>
                  <a:pt x="171" y="367"/>
                </a:cubicBezTo>
                <a:cubicBezTo>
                  <a:pt x="343" y="350"/>
                  <a:pt x="516" y="338"/>
                  <a:pt x="689" y="331"/>
                </a:cubicBezTo>
                <a:cubicBezTo>
                  <a:pt x="744" y="219"/>
                  <a:pt x="800" y="109"/>
                  <a:pt x="858" y="0"/>
                </a:cubicBezTo>
                <a:cubicBezTo>
                  <a:pt x="572" y="0"/>
                  <a:pt x="285" y="14"/>
                  <a:pt x="0" y="4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429508E4-0593-F742-BA19-81B84ACD90A2}"/>
              </a:ext>
            </a:extLst>
          </p:cNvPr>
          <p:cNvSpPr>
            <a:spLocks/>
          </p:cNvSpPr>
          <p:nvPr userDrawn="1"/>
        </p:nvSpPr>
        <p:spPr bwMode="auto">
          <a:xfrm>
            <a:off x="5062912" y="4247638"/>
            <a:ext cx="2520295" cy="664460"/>
          </a:xfrm>
          <a:custGeom>
            <a:avLst/>
            <a:gdLst>
              <a:gd name="T0" fmla="*/ 1252 w 1436"/>
              <a:gd name="T1" fmla="*/ 340 h 379"/>
              <a:gd name="T2" fmla="*/ 1436 w 1436"/>
              <a:gd name="T3" fmla="*/ 28 h 379"/>
              <a:gd name="T4" fmla="*/ 0 w 1436"/>
              <a:gd name="T5" fmla="*/ 54 h 379"/>
              <a:gd name="T6" fmla="*/ 187 w 1436"/>
              <a:gd name="T7" fmla="*/ 379 h 379"/>
              <a:gd name="T8" fmla="*/ 1252 w 1436"/>
              <a:gd name="T9" fmla="*/ 34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6" h="379">
                <a:moveTo>
                  <a:pt x="1252" y="340"/>
                </a:moveTo>
                <a:cubicBezTo>
                  <a:pt x="1311" y="235"/>
                  <a:pt x="1373" y="131"/>
                  <a:pt x="1436" y="28"/>
                </a:cubicBezTo>
                <a:cubicBezTo>
                  <a:pt x="957" y="0"/>
                  <a:pt x="478" y="9"/>
                  <a:pt x="0" y="54"/>
                </a:cubicBezTo>
                <a:cubicBezTo>
                  <a:pt x="64" y="162"/>
                  <a:pt x="126" y="270"/>
                  <a:pt x="187" y="379"/>
                </a:cubicBezTo>
                <a:cubicBezTo>
                  <a:pt x="541" y="345"/>
                  <a:pt x="896" y="332"/>
                  <a:pt x="1252" y="3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B4B199E2-F4FA-9D42-AF7A-790C56BF1E9D}"/>
              </a:ext>
            </a:extLst>
          </p:cNvPr>
          <p:cNvSpPr>
            <a:spLocks/>
          </p:cNvSpPr>
          <p:nvPr userDrawn="1"/>
        </p:nvSpPr>
        <p:spPr bwMode="auto">
          <a:xfrm>
            <a:off x="3238821" y="1378184"/>
            <a:ext cx="6109226" cy="1022085"/>
          </a:xfrm>
          <a:custGeom>
            <a:avLst/>
            <a:gdLst>
              <a:gd name="T0" fmla="*/ 3252 w 3481"/>
              <a:gd name="T1" fmla="*/ 582 h 582"/>
              <a:gd name="T2" fmla="*/ 3481 w 3481"/>
              <a:gd name="T3" fmla="*/ 319 h 582"/>
              <a:gd name="T4" fmla="*/ 0 w 3481"/>
              <a:gd name="T5" fmla="*/ 127 h 582"/>
              <a:gd name="T6" fmla="*/ 240 w 3481"/>
              <a:gd name="T7" fmla="*/ 458 h 582"/>
              <a:gd name="T8" fmla="*/ 3252 w 3481"/>
              <a:gd name="T9" fmla="*/ 582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1" h="582">
                <a:moveTo>
                  <a:pt x="3252" y="582"/>
                </a:moveTo>
                <a:cubicBezTo>
                  <a:pt x="3327" y="493"/>
                  <a:pt x="3403" y="405"/>
                  <a:pt x="3481" y="319"/>
                </a:cubicBezTo>
                <a:cubicBezTo>
                  <a:pt x="2337" y="64"/>
                  <a:pt x="1163" y="0"/>
                  <a:pt x="0" y="127"/>
                </a:cubicBezTo>
                <a:cubicBezTo>
                  <a:pt x="81" y="237"/>
                  <a:pt x="161" y="347"/>
                  <a:pt x="240" y="458"/>
                </a:cubicBezTo>
                <a:cubicBezTo>
                  <a:pt x="1245" y="353"/>
                  <a:pt x="2257" y="394"/>
                  <a:pt x="3252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en-US" sz="2400">
              <a:solidFill>
                <a:srgbClr val="2A2A2A"/>
              </a:solidFill>
              <a:latin typeface="Montserrat Light" pitchFamily="2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95898B-F1A8-4040-BD8F-B17D71F0DF4F}"/>
              </a:ext>
            </a:extLst>
          </p:cNvPr>
          <p:cNvCxnSpPr/>
          <p:nvPr userDrawn="1"/>
        </p:nvCxnSpPr>
        <p:spPr>
          <a:xfrm flipH="1">
            <a:off x="2969068" y="1953339"/>
            <a:ext cx="41421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1C6BB3-19CC-C84D-8F5B-56926B4C15C6}"/>
              </a:ext>
            </a:extLst>
          </p:cNvPr>
          <p:cNvCxnSpPr/>
          <p:nvPr userDrawn="1"/>
        </p:nvCxnSpPr>
        <p:spPr>
          <a:xfrm flipH="1">
            <a:off x="4151075" y="3771506"/>
            <a:ext cx="414212" cy="0"/>
          </a:xfrm>
          <a:prstGeom prst="straightConnector1">
            <a:avLst/>
          </a:prstGeom>
          <a:ln w="381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37BF4E-9D87-D44F-BF1A-2FAAB7BE23CE}"/>
              </a:ext>
            </a:extLst>
          </p:cNvPr>
          <p:cNvCxnSpPr/>
          <p:nvPr userDrawn="1"/>
        </p:nvCxnSpPr>
        <p:spPr>
          <a:xfrm flipH="1">
            <a:off x="5178996" y="5565217"/>
            <a:ext cx="414212" cy="0"/>
          </a:xfrm>
          <a:prstGeom prst="straightConnector1">
            <a:avLst/>
          </a:prstGeom>
          <a:ln w="381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9F9E2A-8763-B24A-AE98-F3F1A170E25A}"/>
              </a:ext>
            </a:extLst>
          </p:cNvPr>
          <p:cNvCxnSpPr/>
          <p:nvPr userDrawn="1"/>
        </p:nvCxnSpPr>
        <p:spPr>
          <a:xfrm>
            <a:off x="7488606" y="4616728"/>
            <a:ext cx="414212" cy="0"/>
          </a:xfrm>
          <a:prstGeom prst="straightConnector1">
            <a:avLst/>
          </a:prstGeom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F65027-4FF6-EA4B-9D3E-DC0CFA0D9F84}"/>
              </a:ext>
            </a:extLst>
          </p:cNvPr>
          <p:cNvCxnSpPr/>
          <p:nvPr userDrawn="1"/>
        </p:nvCxnSpPr>
        <p:spPr>
          <a:xfrm>
            <a:off x="8652559" y="2946022"/>
            <a:ext cx="41421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24704" y="1591100"/>
            <a:ext cx="1887538" cy="709612"/>
          </a:xfrm>
        </p:spPr>
        <p:txBody>
          <a:bodyPr/>
          <a:lstStyle>
            <a:lvl1pPr marL="0" marR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549517" y="3485069"/>
            <a:ext cx="2268105" cy="649165"/>
          </a:xfrm>
        </p:spPr>
        <p:txBody>
          <a:bodyPr/>
          <a:lstStyle>
            <a:lvl1pPr marL="0" marR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568419" y="5244200"/>
            <a:ext cx="2268105" cy="649165"/>
          </a:xfrm>
        </p:spPr>
        <p:txBody>
          <a:bodyPr/>
          <a:lstStyle>
            <a:lvl1pPr marL="0" marR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1391" y="4302834"/>
            <a:ext cx="2268105" cy="649165"/>
          </a:xfrm>
        </p:spPr>
        <p:txBody>
          <a:bodyPr/>
          <a:lstStyle>
            <a:lvl1pPr marL="0" marR="0" indent="0" algn="l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165163" y="2656914"/>
            <a:ext cx="2268105" cy="649165"/>
          </a:xfrm>
        </p:spPr>
        <p:txBody>
          <a:bodyPr/>
          <a:lstStyle>
            <a:lvl1pPr marL="0" marR="0" indent="0" algn="l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543818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</a:t>
            </a:r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686429" y="1622500"/>
            <a:ext cx="1273260" cy="333691"/>
          </a:xfrm>
        </p:spPr>
        <p:txBody>
          <a:bodyPr/>
          <a:lstStyle>
            <a:lvl1pPr marL="0" marR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Title Here</a:t>
            </a:r>
          </a:p>
          <a:p>
            <a:pPr lvl="0"/>
            <a:endParaRPr lang="en-GB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686429" y="2536900"/>
            <a:ext cx="1273260" cy="333691"/>
          </a:xfrm>
        </p:spPr>
        <p:txBody>
          <a:bodyPr/>
          <a:lstStyle>
            <a:lvl1pPr marL="0" marR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Title Here</a:t>
            </a:r>
          </a:p>
          <a:p>
            <a:pPr lvl="0"/>
            <a:endParaRPr lang="en-GB"/>
          </a:p>
        </p:txBody>
      </p:sp>
      <p:sp>
        <p:nvSpPr>
          <p:cNvPr id="43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5686429" y="3461691"/>
            <a:ext cx="1273260" cy="333691"/>
          </a:xfrm>
        </p:spPr>
        <p:txBody>
          <a:bodyPr/>
          <a:lstStyle>
            <a:lvl1pPr marL="0" marR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Title Here</a:t>
            </a:r>
          </a:p>
          <a:p>
            <a:pPr lvl="0"/>
            <a:endParaRPr lang="en-GB"/>
          </a:p>
        </p:txBody>
      </p:sp>
      <p:sp>
        <p:nvSpPr>
          <p:cNvPr id="44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686429" y="4396872"/>
            <a:ext cx="1273260" cy="333691"/>
          </a:xfrm>
        </p:spPr>
        <p:txBody>
          <a:bodyPr/>
          <a:lstStyle>
            <a:lvl1pPr marL="0" marR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dirty="0"/>
            </a:lvl1pPr>
          </a:lstStyle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Title Here</a:t>
            </a:r>
          </a:p>
          <a:p>
            <a:pPr lvl="0"/>
            <a:endParaRPr lang="en-GB"/>
          </a:p>
        </p:txBody>
      </p:sp>
      <p:sp>
        <p:nvSpPr>
          <p:cNvPr id="4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5686429" y="5321663"/>
            <a:ext cx="1273260" cy="333691"/>
          </a:xfrm>
        </p:spPr>
        <p:txBody>
          <a:bodyPr/>
          <a:lstStyle>
            <a:lvl1pPr marL="0" marR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dirty="0"/>
            </a:lvl1pPr>
          </a:lstStyle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Title Here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41279"/>
      </p:ext>
    </p:extLst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2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01732A-4510-7F4A-87A4-BC8E4D3F9C09}"/>
              </a:ext>
            </a:extLst>
          </p:cNvPr>
          <p:cNvSpPr/>
          <p:nvPr userDrawn="1"/>
        </p:nvSpPr>
        <p:spPr>
          <a:xfrm>
            <a:off x="1588" y="1811175"/>
            <a:ext cx="12188825" cy="1768642"/>
          </a:xfrm>
          <a:prstGeom prst="rect">
            <a:avLst/>
          </a:prstGeom>
          <a:solidFill>
            <a:schemeClr val="bg1">
              <a:lumMod val="9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Off-page Connector 4">
            <a:extLst>
              <a:ext uri="{FF2B5EF4-FFF2-40B4-BE49-F238E27FC236}">
                <a16:creationId xmlns:a16="http://schemas.microsoft.com/office/drawing/2014/main" id="{441C30B4-8DD3-3B4D-9CAC-BF4CD69D3A49}"/>
              </a:ext>
            </a:extLst>
          </p:cNvPr>
          <p:cNvSpPr/>
          <p:nvPr userDrawn="1"/>
        </p:nvSpPr>
        <p:spPr>
          <a:xfrm>
            <a:off x="762000" y="1510385"/>
            <a:ext cx="1720516" cy="2838431"/>
          </a:xfrm>
          <a:prstGeom prst="flowChartOffpage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19BC90ED-78F9-C34A-8A56-75AA4CF02445}"/>
              </a:ext>
            </a:extLst>
          </p:cNvPr>
          <p:cNvSpPr/>
          <p:nvPr userDrawn="1"/>
        </p:nvSpPr>
        <p:spPr>
          <a:xfrm>
            <a:off x="2482516" y="1510385"/>
            <a:ext cx="156411" cy="30079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" name="Off-page Connector 8">
            <a:extLst>
              <a:ext uri="{FF2B5EF4-FFF2-40B4-BE49-F238E27FC236}">
                <a16:creationId xmlns:a16="http://schemas.microsoft.com/office/drawing/2014/main" id="{FBBF2148-A76D-A844-A7D9-9D79A29668D6}"/>
              </a:ext>
            </a:extLst>
          </p:cNvPr>
          <p:cNvSpPr/>
          <p:nvPr userDrawn="1"/>
        </p:nvSpPr>
        <p:spPr>
          <a:xfrm>
            <a:off x="2998871" y="1510385"/>
            <a:ext cx="1720516" cy="2838431"/>
          </a:xfrm>
          <a:prstGeom prst="flowChartOffpage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0AEE98F7-4FA5-184B-885D-0B73E370C995}"/>
              </a:ext>
            </a:extLst>
          </p:cNvPr>
          <p:cNvSpPr/>
          <p:nvPr userDrawn="1"/>
        </p:nvSpPr>
        <p:spPr>
          <a:xfrm>
            <a:off x="4719387" y="1510385"/>
            <a:ext cx="156411" cy="30079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Off-page Connector 11">
            <a:extLst>
              <a:ext uri="{FF2B5EF4-FFF2-40B4-BE49-F238E27FC236}">
                <a16:creationId xmlns:a16="http://schemas.microsoft.com/office/drawing/2014/main" id="{03816F32-9F2F-8D42-A01C-C1320A75FEAA}"/>
              </a:ext>
            </a:extLst>
          </p:cNvPr>
          <p:cNvSpPr/>
          <p:nvPr userDrawn="1"/>
        </p:nvSpPr>
        <p:spPr>
          <a:xfrm>
            <a:off x="5235742" y="1510385"/>
            <a:ext cx="1720516" cy="2838431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E91969AD-B2DE-5445-80D5-271B4D9BC35C}"/>
              </a:ext>
            </a:extLst>
          </p:cNvPr>
          <p:cNvSpPr/>
          <p:nvPr userDrawn="1"/>
        </p:nvSpPr>
        <p:spPr>
          <a:xfrm>
            <a:off x="6956258" y="1510385"/>
            <a:ext cx="156411" cy="30079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Off-page Connector 14">
            <a:extLst>
              <a:ext uri="{FF2B5EF4-FFF2-40B4-BE49-F238E27FC236}">
                <a16:creationId xmlns:a16="http://schemas.microsoft.com/office/drawing/2014/main" id="{6144DB56-AF05-BE49-BBD7-B5B7D071728A}"/>
              </a:ext>
            </a:extLst>
          </p:cNvPr>
          <p:cNvSpPr/>
          <p:nvPr userDrawn="1"/>
        </p:nvSpPr>
        <p:spPr>
          <a:xfrm>
            <a:off x="7472613" y="1510385"/>
            <a:ext cx="1720516" cy="2838431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FB0C69A6-B229-6A41-8C15-E0A1520B11A2}"/>
              </a:ext>
            </a:extLst>
          </p:cNvPr>
          <p:cNvSpPr/>
          <p:nvPr userDrawn="1"/>
        </p:nvSpPr>
        <p:spPr>
          <a:xfrm>
            <a:off x="9193129" y="1510385"/>
            <a:ext cx="156411" cy="30079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0" name="Off-page Connector 17">
            <a:extLst>
              <a:ext uri="{FF2B5EF4-FFF2-40B4-BE49-F238E27FC236}">
                <a16:creationId xmlns:a16="http://schemas.microsoft.com/office/drawing/2014/main" id="{88373BC8-909A-524A-8037-92B3E510C3DE}"/>
              </a:ext>
            </a:extLst>
          </p:cNvPr>
          <p:cNvSpPr/>
          <p:nvPr userDrawn="1"/>
        </p:nvSpPr>
        <p:spPr>
          <a:xfrm>
            <a:off x="9709485" y="1510385"/>
            <a:ext cx="1720516" cy="2838431"/>
          </a:xfrm>
          <a:prstGeom prst="flowChartOffpage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E8A08997-1CDD-7C4E-93CC-46B2F0888F2C}"/>
              </a:ext>
            </a:extLst>
          </p:cNvPr>
          <p:cNvSpPr/>
          <p:nvPr userDrawn="1"/>
        </p:nvSpPr>
        <p:spPr>
          <a:xfrm>
            <a:off x="11430000" y="1510385"/>
            <a:ext cx="156411" cy="30079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2" name="Freeform 937">
            <a:extLst>
              <a:ext uri="{FF2B5EF4-FFF2-40B4-BE49-F238E27FC236}">
                <a16:creationId xmlns:a16="http://schemas.microsoft.com/office/drawing/2014/main" id="{A23A3388-79CA-4F48-88E4-BDED9D14279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551175" y="1863463"/>
            <a:ext cx="615907" cy="615907"/>
          </a:xfrm>
          <a:custGeom>
            <a:avLst/>
            <a:gdLst>
              <a:gd name="T0" fmla="*/ 6115414 w 293328"/>
              <a:gd name="T1" fmla="*/ 9689725 h 293328"/>
              <a:gd name="T2" fmla="*/ 6115414 w 293328"/>
              <a:gd name="T3" fmla="*/ 10022509 h 293328"/>
              <a:gd name="T4" fmla="*/ 4441169 w 293328"/>
              <a:gd name="T5" fmla="*/ 9849457 h 293328"/>
              <a:gd name="T6" fmla="*/ 326110 w 293328"/>
              <a:gd name="T7" fmla="*/ 9377273 h 293328"/>
              <a:gd name="T8" fmla="*/ 821836 w 293328"/>
              <a:gd name="T9" fmla="*/ 10330664 h 293328"/>
              <a:gd name="T10" fmla="*/ 10331054 w 293328"/>
              <a:gd name="T11" fmla="*/ 9847428 h 293328"/>
              <a:gd name="T12" fmla="*/ 326110 w 293328"/>
              <a:gd name="T13" fmla="*/ 9377273 h 293328"/>
              <a:gd name="T14" fmla="*/ 430543 w 293328"/>
              <a:gd name="T15" fmla="*/ 9050770 h 293328"/>
              <a:gd name="T16" fmla="*/ 9522332 w 293328"/>
              <a:gd name="T17" fmla="*/ 7640234 h 293328"/>
              <a:gd name="T18" fmla="*/ 7371923 w 293328"/>
              <a:gd name="T19" fmla="*/ 2661536 h 293328"/>
              <a:gd name="T20" fmla="*/ 7593000 w 293328"/>
              <a:gd name="T21" fmla="*/ 2886222 h 293328"/>
              <a:gd name="T22" fmla="*/ 5330401 w 293328"/>
              <a:gd name="T23" fmla="*/ 5120035 h 293328"/>
              <a:gd name="T24" fmla="*/ 4147108 w 293328"/>
              <a:gd name="T25" fmla="*/ 3983288 h 293328"/>
              <a:gd name="T26" fmla="*/ 4381182 w 293328"/>
              <a:gd name="T27" fmla="*/ 3745356 h 293328"/>
              <a:gd name="T28" fmla="*/ 7371923 w 293328"/>
              <a:gd name="T29" fmla="*/ 2661536 h 293328"/>
              <a:gd name="T30" fmla="*/ 6711475 w 293328"/>
              <a:gd name="T31" fmla="*/ 1972231 h 293328"/>
              <a:gd name="T32" fmla="*/ 6515349 w 293328"/>
              <a:gd name="T33" fmla="*/ 2221611 h 293328"/>
              <a:gd name="T34" fmla="*/ 3325974 w 293328"/>
              <a:gd name="T35" fmla="*/ 3823196 h 293328"/>
              <a:gd name="T36" fmla="*/ 4110278 w 293328"/>
              <a:gd name="T37" fmla="*/ 5569121 h 293328"/>
              <a:gd name="T38" fmla="*/ 5312790 w 293328"/>
              <a:gd name="T39" fmla="*/ 5831697 h 293328"/>
              <a:gd name="T40" fmla="*/ 7456515 w 293328"/>
              <a:gd name="T41" fmla="*/ 4138196 h 293328"/>
              <a:gd name="T42" fmla="*/ 5312790 w 293328"/>
              <a:gd name="T43" fmla="*/ 6146705 h 293328"/>
              <a:gd name="T44" fmla="*/ 3273670 w 293328"/>
              <a:gd name="T45" fmla="*/ 6855589 h 293328"/>
              <a:gd name="T46" fmla="*/ 3103781 w 293328"/>
              <a:gd name="T47" fmla="*/ 6894996 h 293328"/>
              <a:gd name="T48" fmla="*/ 2999197 w 293328"/>
              <a:gd name="T49" fmla="*/ 3823196 h 293328"/>
              <a:gd name="T50" fmla="*/ 1669652 w 293328"/>
              <a:gd name="T51" fmla="*/ 326516 h 293328"/>
              <a:gd name="T52" fmla="*/ 1187017 w 293328"/>
              <a:gd name="T53" fmla="*/ 7326789 h 293328"/>
              <a:gd name="T54" fmla="*/ 9457110 w 293328"/>
              <a:gd name="T55" fmla="*/ 809663 h 293328"/>
              <a:gd name="T56" fmla="*/ 1669652 w 293328"/>
              <a:gd name="T57" fmla="*/ 326516 h 293328"/>
              <a:gd name="T58" fmla="*/ 8987492 w 293328"/>
              <a:gd name="T59" fmla="*/ 0 h 293328"/>
              <a:gd name="T60" fmla="*/ 9783232 w 293328"/>
              <a:gd name="T61" fmla="*/ 7444346 h 293328"/>
              <a:gd name="T62" fmla="*/ 10657173 w 293328"/>
              <a:gd name="T63" fmla="*/ 9207496 h 293328"/>
              <a:gd name="T64" fmla="*/ 9835375 w 293328"/>
              <a:gd name="T65" fmla="*/ 10657173 h 293328"/>
              <a:gd name="T66" fmla="*/ 0 w 293328"/>
              <a:gd name="T67" fmla="*/ 9847428 h 293328"/>
              <a:gd name="T68" fmla="*/ 26109 w 293328"/>
              <a:gd name="T69" fmla="*/ 9129172 h 293328"/>
              <a:gd name="T70" fmla="*/ 873969 w 293328"/>
              <a:gd name="T71" fmla="*/ 809663 h 29332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3328" h="293328">
                <a:moveTo>
                  <a:pt x="126591" y="266700"/>
                </a:moveTo>
                <a:lnTo>
                  <a:pt x="168320" y="266700"/>
                </a:lnTo>
                <a:cubicBezTo>
                  <a:pt x="170860" y="266700"/>
                  <a:pt x="172674" y="268898"/>
                  <a:pt x="172674" y="271096"/>
                </a:cubicBezTo>
                <a:cubicBezTo>
                  <a:pt x="172674" y="273661"/>
                  <a:pt x="170860" y="275859"/>
                  <a:pt x="168320" y="275859"/>
                </a:cubicBezTo>
                <a:lnTo>
                  <a:pt x="126591" y="275859"/>
                </a:lnTo>
                <a:cubicBezTo>
                  <a:pt x="124051" y="275859"/>
                  <a:pt x="122237" y="273661"/>
                  <a:pt x="122237" y="271096"/>
                </a:cubicBezTo>
                <a:cubicBezTo>
                  <a:pt x="122237" y="268898"/>
                  <a:pt x="124051" y="266700"/>
                  <a:pt x="126591" y="266700"/>
                </a:cubicBezTo>
                <a:close/>
                <a:moveTo>
                  <a:pt x="8976" y="258100"/>
                </a:moveTo>
                <a:lnTo>
                  <a:pt x="8976" y="271040"/>
                </a:lnTo>
                <a:cubicBezTo>
                  <a:pt x="8976" y="278589"/>
                  <a:pt x="15079" y="284341"/>
                  <a:pt x="22619" y="284341"/>
                </a:cubicBezTo>
                <a:lnTo>
                  <a:pt x="270709" y="284341"/>
                </a:lnTo>
                <a:cubicBezTo>
                  <a:pt x="278249" y="284341"/>
                  <a:pt x="284352" y="278589"/>
                  <a:pt x="284352" y="271040"/>
                </a:cubicBezTo>
                <a:lnTo>
                  <a:pt x="284352" y="258100"/>
                </a:lnTo>
                <a:lnTo>
                  <a:pt x="8976" y="258100"/>
                </a:lnTo>
                <a:close/>
                <a:moveTo>
                  <a:pt x="31236" y="210290"/>
                </a:moveTo>
                <a:lnTo>
                  <a:pt x="11848" y="249113"/>
                </a:lnTo>
                <a:lnTo>
                  <a:pt x="281480" y="249113"/>
                </a:lnTo>
                <a:lnTo>
                  <a:pt x="262092" y="210290"/>
                </a:lnTo>
                <a:lnTo>
                  <a:pt x="31236" y="210290"/>
                </a:lnTo>
                <a:close/>
                <a:moveTo>
                  <a:pt x="202905" y="73256"/>
                </a:moveTo>
                <a:cubicBezTo>
                  <a:pt x="204337" y="71437"/>
                  <a:pt x="207200" y="71437"/>
                  <a:pt x="208990" y="73256"/>
                </a:cubicBezTo>
                <a:cubicBezTo>
                  <a:pt x="210779" y="75075"/>
                  <a:pt x="210779" y="77986"/>
                  <a:pt x="208990" y="79441"/>
                </a:cubicBezTo>
                <a:lnTo>
                  <a:pt x="149935" y="139468"/>
                </a:lnTo>
                <a:cubicBezTo>
                  <a:pt x="149219" y="140559"/>
                  <a:pt x="147787" y="140923"/>
                  <a:pt x="146713" y="140923"/>
                </a:cubicBezTo>
                <a:cubicBezTo>
                  <a:pt x="145998" y="140923"/>
                  <a:pt x="144566" y="140559"/>
                  <a:pt x="143850" y="139468"/>
                </a:cubicBezTo>
                <a:lnTo>
                  <a:pt x="114144" y="109636"/>
                </a:lnTo>
                <a:cubicBezTo>
                  <a:pt x="112712" y="108181"/>
                  <a:pt x="112712" y="104907"/>
                  <a:pt x="114144" y="103088"/>
                </a:cubicBezTo>
                <a:cubicBezTo>
                  <a:pt x="115933" y="101633"/>
                  <a:pt x="118797" y="101633"/>
                  <a:pt x="120586" y="103088"/>
                </a:cubicBezTo>
                <a:lnTo>
                  <a:pt x="146713" y="130009"/>
                </a:lnTo>
                <a:lnTo>
                  <a:pt x="202905" y="73256"/>
                </a:lnTo>
                <a:close/>
                <a:moveTo>
                  <a:pt x="146230" y="41275"/>
                </a:moveTo>
                <a:cubicBezTo>
                  <a:pt x="160261" y="41275"/>
                  <a:pt x="173573" y="45611"/>
                  <a:pt x="184726" y="54283"/>
                </a:cubicBezTo>
                <a:cubicBezTo>
                  <a:pt x="186884" y="55728"/>
                  <a:pt x="187244" y="58618"/>
                  <a:pt x="185805" y="60425"/>
                </a:cubicBezTo>
                <a:cubicBezTo>
                  <a:pt x="184366" y="62232"/>
                  <a:pt x="181488" y="62593"/>
                  <a:pt x="179329" y="61148"/>
                </a:cubicBezTo>
                <a:cubicBezTo>
                  <a:pt x="169975" y="53921"/>
                  <a:pt x="158462" y="50308"/>
                  <a:pt x="146230" y="50308"/>
                </a:cubicBezTo>
                <a:cubicBezTo>
                  <a:pt x="116369" y="50308"/>
                  <a:pt x="91544" y="74878"/>
                  <a:pt x="91544" y="105229"/>
                </a:cubicBezTo>
                <a:lnTo>
                  <a:pt x="91544" y="174963"/>
                </a:lnTo>
                <a:lnTo>
                  <a:pt x="113131" y="153284"/>
                </a:lnTo>
                <a:cubicBezTo>
                  <a:pt x="114570" y="151839"/>
                  <a:pt x="116729" y="151839"/>
                  <a:pt x="118527" y="152562"/>
                </a:cubicBezTo>
                <a:cubicBezTo>
                  <a:pt x="127162" y="157620"/>
                  <a:pt x="136516" y="160511"/>
                  <a:pt x="146230" y="160511"/>
                </a:cubicBezTo>
                <a:cubicBezTo>
                  <a:pt x="172134" y="160511"/>
                  <a:pt x="194440" y="142083"/>
                  <a:pt x="199836" y="117152"/>
                </a:cubicBezTo>
                <a:cubicBezTo>
                  <a:pt x="200556" y="114984"/>
                  <a:pt x="202714" y="113178"/>
                  <a:pt x="205233" y="113900"/>
                </a:cubicBezTo>
                <a:cubicBezTo>
                  <a:pt x="207751" y="114262"/>
                  <a:pt x="209190" y="116791"/>
                  <a:pt x="208471" y="119320"/>
                </a:cubicBezTo>
                <a:cubicBezTo>
                  <a:pt x="201995" y="148226"/>
                  <a:pt x="176091" y="169182"/>
                  <a:pt x="146230" y="169182"/>
                </a:cubicBezTo>
                <a:cubicBezTo>
                  <a:pt x="136156" y="169182"/>
                  <a:pt x="125723" y="166653"/>
                  <a:pt x="117088" y="161956"/>
                </a:cubicBezTo>
                <a:lnTo>
                  <a:pt x="90105" y="188693"/>
                </a:lnTo>
                <a:cubicBezTo>
                  <a:pt x="89386" y="189777"/>
                  <a:pt x="88306" y="190139"/>
                  <a:pt x="87227" y="190139"/>
                </a:cubicBezTo>
                <a:cubicBezTo>
                  <a:pt x="86508" y="190139"/>
                  <a:pt x="85788" y="190139"/>
                  <a:pt x="85428" y="189777"/>
                </a:cubicBezTo>
                <a:cubicBezTo>
                  <a:pt x="83629" y="189055"/>
                  <a:pt x="82550" y="187610"/>
                  <a:pt x="82550" y="185803"/>
                </a:cubicBezTo>
                <a:lnTo>
                  <a:pt x="82550" y="105229"/>
                </a:lnTo>
                <a:cubicBezTo>
                  <a:pt x="82550" y="69819"/>
                  <a:pt x="111332" y="41275"/>
                  <a:pt x="146230" y="41275"/>
                </a:cubicBezTo>
                <a:close/>
                <a:moveTo>
                  <a:pt x="45956" y="8987"/>
                </a:moveTo>
                <a:cubicBezTo>
                  <a:pt x="38775" y="8987"/>
                  <a:pt x="32672" y="14738"/>
                  <a:pt x="32672" y="22287"/>
                </a:cubicBezTo>
                <a:lnTo>
                  <a:pt x="32672" y="201663"/>
                </a:lnTo>
                <a:lnTo>
                  <a:pt x="260297" y="201663"/>
                </a:lnTo>
                <a:lnTo>
                  <a:pt x="260297" y="22287"/>
                </a:lnTo>
                <a:cubicBezTo>
                  <a:pt x="260297" y="14738"/>
                  <a:pt x="254553" y="8987"/>
                  <a:pt x="247372" y="8987"/>
                </a:cubicBezTo>
                <a:lnTo>
                  <a:pt x="45956" y="8987"/>
                </a:lnTo>
                <a:close/>
                <a:moveTo>
                  <a:pt x="45956" y="0"/>
                </a:moveTo>
                <a:lnTo>
                  <a:pt x="247372" y="0"/>
                </a:lnTo>
                <a:cubicBezTo>
                  <a:pt x="259579" y="0"/>
                  <a:pt x="269273" y="10065"/>
                  <a:pt x="269273" y="22287"/>
                </a:cubicBezTo>
                <a:lnTo>
                  <a:pt x="269273" y="204898"/>
                </a:lnTo>
                <a:lnTo>
                  <a:pt x="292610" y="251270"/>
                </a:lnTo>
                <a:cubicBezTo>
                  <a:pt x="292969" y="251989"/>
                  <a:pt x="293328" y="252707"/>
                  <a:pt x="293328" y="253426"/>
                </a:cubicBezTo>
                <a:lnTo>
                  <a:pt x="293328" y="271040"/>
                </a:lnTo>
                <a:cubicBezTo>
                  <a:pt x="293328" y="283622"/>
                  <a:pt x="282916" y="293328"/>
                  <a:pt x="270709" y="293328"/>
                </a:cubicBezTo>
                <a:lnTo>
                  <a:pt x="22619" y="293328"/>
                </a:lnTo>
                <a:cubicBezTo>
                  <a:pt x="10053" y="293328"/>
                  <a:pt x="0" y="283622"/>
                  <a:pt x="0" y="271040"/>
                </a:cubicBezTo>
                <a:lnTo>
                  <a:pt x="0" y="253426"/>
                </a:lnTo>
                <a:cubicBezTo>
                  <a:pt x="0" y="252707"/>
                  <a:pt x="359" y="251989"/>
                  <a:pt x="718" y="251270"/>
                </a:cubicBezTo>
                <a:lnTo>
                  <a:pt x="24055" y="204898"/>
                </a:lnTo>
                <a:lnTo>
                  <a:pt x="24055" y="22287"/>
                </a:lnTo>
                <a:cubicBezTo>
                  <a:pt x="24055" y="10065"/>
                  <a:pt x="33749" y="0"/>
                  <a:pt x="459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3" name="Freeform 938">
            <a:extLst>
              <a:ext uri="{FF2B5EF4-FFF2-40B4-BE49-F238E27FC236}">
                <a16:creationId xmlns:a16="http://schemas.microsoft.com/office/drawing/2014/main" id="{6DD60EBC-47DF-7841-AED9-5EF08A27153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261789" y="1863463"/>
            <a:ext cx="615907" cy="615907"/>
          </a:xfrm>
          <a:custGeom>
            <a:avLst/>
            <a:gdLst>
              <a:gd name="T0" fmla="*/ 3908867 w 293327"/>
              <a:gd name="T1" fmla="*/ 9106418 h 293328"/>
              <a:gd name="T2" fmla="*/ 4627651 w 293327"/>
              <a:gd name="T3" fmla="*/ 9106418 h 293328"/>
              <a:gd name="T4" fmla="*/ 4268257 w 293327"/>
              <a:gd name="T5" fmla="*/ 8420867 h 293328"/>
              <a:gd name="T6" fmla="*/ 4268257 w 293327"/>
              <a:gd name="T7" fmla="*/ 9791887 h 293328"/>
              <a:gd name="T8" fmla="*/ 4268257 w 293327"/>
              <a:gd name="T9" fmla="*/ 8420867 h 293328"/>
              <a:gd name="T10" fmla="*/ 2117656 w 293327"/>
              <a:gd name="T11" fmla="*/ 7311654 h 293328"/>
              <a:gd name="T12" fmla="*/ 2829577 w 293327"/>
              <a:gd name="T13" fmla="*/ 7311654 h 293328"/>
              <a:gd name="T14" fmla="*/ 4545752 w 293327"/>
              <a:gd name="T15" fmla="*/ 6800492 h 293328"/>
              <a:gd name="T16" fmla="*/ 4780006 w 293327"/>
              <a:gd name="T17" fmla="*/ 7035809 h 293328"/>
              <a:gd name="T18" fmla="*/ 2085617 w 293327"/>
              <a:gd name="T19" fmla="*/ 9676631 h 293328"/>
              <a:gd name="T20" fmla="*/ 1968489 w 293327"/>
              <a:gd name="T21" fmla="*/ 9402106 h 293328"/>
              <a:gd name="T22" fmla="*/ 2473597 w 293327"/>
              <a:gd name="T23" fmla="*/ 6632828 h 293328"/>
              <a:gd name="T24" fmla="*/ 2473597 w 293327"/>
              <a:gd name="T25" fmla="*/ 8003799 h 293328"/>
              <a:gd name="T26" fmla="*/ 2473597 w 293327"/>
              <a:gd name="T27" fmla="*/ 6632828 h 293328"/>
              <a:gd name="T28" fmla="*/ 339617 w 293327"/>
              <a:gd name="T29" fmla="*/ 10331239 h 293328"/>
              <a:gd name="T30" fmla="*/ 5826363 w 293327"/>
              <a:gd name="T31" fmla="*/ 5507530 h 293328"/>
              <a:gd name="T32" fmla="*/ 5277686 w 293327"/>
              <a:gd name="T33" fmla="*/ 5989807 h 293328"/>
              <a:gd name="T34" fmla="*/ 4951088 w 293327"/>
              <a:gd name="T35" fmla="*/ 5989807 h 293328"/>
              <a:gd name="T36" fmla="*/ 1828917 w 293327"/>
              <a:gd name="T37" fmla="*/ 5507530 h 293328"/>
              <a:gd name="T38" fmla="*/ 1672147 w 293327"/>
              <a:gd name="T39" fmla="*/ 6146314 h 293328"/>
              <a:gd name="T40" fmla="*/ 1515406 w 293327"/>
              <a:gd name="T41" fmla="*/ 5507530 h 293328"/>
              <a:gd name="T42" fmla="*/ 3383445 w 293327"/>
              <a:gd name="T43" fmla="*/ 3786598 h 293328"/>
              <a:gd name="T44" fmla="*/ 4951088 w 293327"/>
              <a:gd name="T45" fmla="*/ 5181596 h 293328"/>
              <a:gd name="T46" fmla="*/ 3383445 w 293327"/>
              <a:gd name="T47" fmla="*/ 3460617 h 293328"/>
              <a:gd name="T48" fmla="*/ 5970084 w 293327"/>
              <a:gd name="T49" fmla="*/ 5181596 h 293328"/>
              <a:gd name="T50" fmla="*/ 6780043 w 293327"/>
              <a:gd name="T51" fmla="*/ 10487700 h 293328"/>
              <a:gd name="T52" fmla="*/ 6623220 w 293327"/>
              <a:gd name="T53" fmla="*/ 10657173 h 293328"/>
              <a:gd name="T54" fmla="*/ 39158 w 293327"/>
              <a:gd name="T55" fmla="*/ 10605053 h 293328"/>
              <a:gd name="T56" fmla="*/ 653138 w 293327"/>
              <a:gd name="T57" fmla="*/ 5325002 h 293328"/>
              <a:gd name="T58" fmla="*/ 1515406 w 293327"/>
              <a:gd name="T59" fmla="*/ 5181596 h 293328"/>
              <a:gd name="T60" fmla="*/ 6823927 w 293327"/>
              <a:gd name="T61" fmla="*/ 326867 h 293328"/>
              <a:gd name="T62" fmla="*/ 5266850 w 293327"/>
              <a:gd name="T63" fmla="*/ 2157483 h 293328"/>
              <a:gd name="T64" fmla="*/ 8393994 w 293327"/>
              <a:gd name="T65" fmla="*/ 1895931 h 293328"/>
              <a:gd name="T66" fmla="*/ 6823927 w 293327"/>
              <a:gd name="T67" fmla="*/ 0 h 293328"/>
              <a:gd name="T68" fmla="*/ 8721089 w 293327"/>
              <a:gd name="T69" fmla="*/ 2157483 h 293328"/>
              <a:gd name="T70" fmla="*/ 9794012 w 293327"/>
              <a:gd name="T71" fmla="*/ 2301333 h 293328"/>
              <a:gd name="T72" fmla="*/ 10618320 w 293327"/>
              <a:gd name="T73" fmla="*/ 9322855 h 293328"/>
              <a:gd name="T74" fmla="*/ 7098646 w 293327"/>
              <a:gd name="T75" fmla="*/ 9388255 h 293328"/>
              <a:gd name="T76" fmla="*/ 7098646 w 293327"/>
              <a:gd name="T77" fmla="*/ 9061388 h 293328"/>
              <a:gd name="T78" fmla="*/ 10160357 w 293327"/>
              <a:gd name="T79" fmla="*/ 7871491 h 293328"/>
              <a:gd name="T80" fmla="*/ 6745385 w 293327"/>
              <a:gd name="T81" fmla="*/ 7701477 h 293328"/>
              <a:gd name="T82" fmla="*/ 10121102 w 293327"/>
              <a:gd name="T83" fmla="*/ 7544584 h 293328"/>
              <a:gd name="T84" fmla="*/ 8721089 w 293327"/>
              <a:gd name="T85" fmla="*/ 2484348 h 293328"/>
              <a:gd name="T86" fmla="*/ 8551042 w 293327"/>
              <a:gd name="T87" fmla="*/ 3347336 h 293328"/>
              <a:gd name="T88" fmla="*/ 8393994 w 293327"/>
              <a:gd name="T89" fmla="*/ 2484348 h 293328"/>
              <a:gd name="T90" fmla="*/ 5266850 w 293327"/>
              <a:gd name="T91" fmla="*/ 3177369 h 293328"/>
              <a:gd name="T92" fmla="*/ 4939746 w 293327"/>
              <a:gd name="T93" fmla="*/ 3177369 h 293328"/>
              <a:gd name="T94" fmla="*/ 4167856 w 293327"/>
              <a:gd name="T95" fmla="*/ 2484348 h 293328"/>
              <a:gd name="T96" fmla="*/ 3893078 w 293327"/>
              <a:gd name="T97" fmla="*/ 3347336 h 293328"/>
              <a:gd name="T98" fmla="*/ 3866909 w 293327"/>
              <a:gd name="T99" fmla="*/ 2301333 h 293328"/>
              <a:gd name="T100" fmla="*/ 4939746 w 293327"/>
              <a:gd name="T101" fmla="*/ 2157483 h 293328"/>
              <a:gd name="T102" fmla="*/ 6823927 w 293327"/>
              <a:gd name="T103" fmla="*/ 0 h 29332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93327" h="293328">
                <a:moveTo>
                  <a:pt x="117475" y="240846"/>
                </a:moveTo>
                <a:cubicBezTo>
                  <a:pt x="111980" y="240846"/>
                  <a:pt x="107584" y="245201"/>
                  <a:pt x="107584" y="250644"/>
                </a:cubicBezTo>
                <a:cubicBezTo>
                  <a:pt x="107584" y="256086"/>
                  <a:pt x="111980" y="260441"/>
                  <a:pt x="117475" y="260441"/>
                </a:cubicBezTo>
                <a:cubicBezTo>
                  <a:pt x="122604" y="260441"/>
                  <a:pt x="127366" y="256086"/>
                  <a:pt x="127366" y="250644"/>
                </a:cubicBezTo>
                <a:cubicBezTo>
                  <a:pt x="127366" y="245201"/>
                  <a:pt x="122604" y="240846"/>
                  <a:pt x="117475" y="240846"/>
                </a:cubicBezTo>
                <a:close/>
                <a:moveTo>
                  <a:pt x="117475" y="231775"/>
                </a:moveTo>
                <a:cubicBezTo>
                  <a:pt x="127733" y="231775"/>
                  <a:pt x="136159" y="240121"/>
                  <a:pt x="136159" y="250644"/>
                </a:cubicBezTo>
                <a:cubicBezTo>
                  <a:pt x="136159" y="260804"/>
                  <a:pt x="127733" y="269512"/>
                  <a:pt x="117475" y="269512"/>
                </a:cubicBezTo>
                <a:cubicBezTo>
                  <a:pt x="106851" y="269512"/>
                  <a:pt x="98425" y="260804"/>
                  <a:pt x="98425" y="250644"/>
                </a:cubicBezTo>
                <a:cubicBezTo>
                  <a:pt x="98425" y="240121"/>
                  <a:pt x="106851" y="231775"/>
                  <a:pt x="117475" y="231775"/>
                </a:cubicBezTo>
                <a:close/>
                <a:moveTo>
                  <a:pt x="68080" y="191354"/>
                </a:moveTo>
                <a:cubicBezTo>
                  <a:pt x="62638" y="191354"/>
                  <a:pt x="58283" y="195751"/>
                  <a:pt x="58283" y="201246"/>
                </a:cubicBezTo>
                <a:cubicBezTo>
                  <a:pt x="58283" y="206741"/>
                  <a:pt x="62638" y="211503"/>
                  <a:pt x="68080" y="211503"/>
                </a:cubicBezTo>
                <a:cubicBezTo>
                  <a:pt x="73523" y="211503"/>
                  <a:pt x="77878" y="206741"/>
                  <a:pt x="77878" y="201246"/>
                </a:cubicBezTo>
                <a:cubicBezTo>
                  <a:pt x="77878" y="195751"/>
                  <a:pt x="73523" y="191354"/>
                  <a:pt x="68080" y="191354"/>
                </a:cubicBezTo>
                <a:close/>
                <a:moveTo>
                  <a:pt x="125111" y="187176"/>
                </a:moveTo>
                <a:cubicBezTo>
                  <a:pt x="126902" y="185737"/>
                  <a:pt x="129409" y="185737"/>
                  <a:pt x="131559" y="187176"/>
                </a:cubicBezTo>
                <a:cubicBezTo>
                  <a:pt x="132992" y="188976"/>
                  <a:pt x="132992" y="191854"/>
                  <a:pt x="131559" y="193653"/>
                </a:cubicBezTo>
                <a:lnTo>
                  <a:pt x="60626" y="264901"/>
                </a:lnTo>
                <a:cubicBezTo>
                  <a:pt x="59552" y="265980"/>
                  <a:pt x="58477" y="266340"/>
                  <a:pt x="57402" y="266340"/>
                </a:cubicBezTo>
                <a:cubicBezTo>
                  <a:pt x="56328" y="266340"/>
                  <a:pt x="54895" y="265980"/>
                  <a:pt x="54178" y="264901"/>
                </a:cubicBezTo>
                <a:cubicBezTo>
                  <a:pt x="52387" y="263102"/>
                  <a:pt x="52387" y="260223"/>
                  <a:pt x="54178" y="258784"/>
                </a:cubicBezTo>
                <a:lnTo>
                  <a:pt x="125111" y="187176"/>
                </a:lnTo>
                <a:close/>
                <a:moveTo>
                  <a:pt x="68080" y="182562"/>
                </a:moveTo>
                <a:cubicBezTo>
                  <a:pt x="78240" y="182562"/>
                  <a:pt x="86949" y="190988"/>
                  <a:pt x="86949" y="201246"/>
                </a:cubicBezTo>
                <a:cubicBezTo>
                  <a:pt x="86949" y="211870"/>
                  <a:pt x="78240" y="220296"/>
                  <a:pt x="68080" y="220296"/>
                </a:cubicBezTo>
                <a:cubicBezTo>
                  <a:pt x="57558" y="220296"/>
                  <a:pt x="49212" y="211870"/>
                  <a:pt x="49212" y="201246"/>
                </a:cubicBezTo>
                <a:cubicBezTo>
                  <a:pt x="49212" y="190988"/>
                  <a:pt x="57558" y="182562"/>
                  <a:pt x="68080" y="182562"/>
                </a:cubicBezTo>
                <a:close/>
                <a:moveTo>
                  <a:pt x="26247" y="151588"/>
                </a:moveTo>
                <a:lnTo>
                  <a:pt x="9348" y="284357"/>
                </a:lnTo>
                <a:lnTo>
                  <a:pt x="177258" y="284357"/>
                </a:lnTo>
                <a:lnTo>
                  <a:pt x="160359" y="151588"/>
                </a:lnTo>
                <a:lnTo>
                  <a:pt x="145258" y="151588"/>
                </a:lnTo>
                <a:lnTo>
                  <a:pt x="145258" y="164864"/>
                </a:lnTo>
                <a:cubicBezTo>
                  <a:pt x="145258" y="167376"/>
                  <a:pt x="143101" y="169171"/>
                  <a:pt x="140943" y="169171"/>
                </a:cubicBezTo>
                <a:cubicBezTo>
                  <a:pt x="138426" y="169171"/>
                  <a:pt x="136269" y="167376"/>
                  <a:pt x="136269" y="164864"/>
                </a:cubicBezTo>
                <a:lnTo>
                  <a:pt x="136269" y="151588"/>
                </a:lnTo>
                <a:lnTo>
                  <a:pt x="50337" y="151588"/>
                </a:lnTo>
                <a:lnTo>
                  <a:pt x="50337" y="164864"/>
                </a:lnTo>
                <a:cubicBezTo>
                  <a:pt x="50337" y="167376"/>
                  <a:pt x="48179" y="169171"/>
                  <a:pt x="46022" y="169171"/>
                </a:cubicBezTo>
                <a:cubicBezTo>
                  <a:pt x="43505" y="169171"/>
                  <a:pt x="41708" y="167376"/>
                  <a:pt x="41708" y="164864"/>
                </a:cubicBezTo>
                <a:lnTo>
                  <a:pt x="41708" y="151588"/>
                </a:lnTo>
                <a:lnTo>
                  <a:pt x="26247" y="151588"/>
                </a:lnTo>
                <a:close/>
                <a:moveTo>
                  <a:pt x="93123" y="104221"/>
                </a:moveTo>
                <a:cubicBezTo>
                  <a:pt x="71191" y="104221"/>
                  <a:pt x="52854" y="121086"/>
                  <a:pt x="50696" y="142617"/>
                </a:cubicBezTo>
                <a:lnTo>
                  <a:pt x="136269" y="142617"/>
                </a:lnTo>
                <a:cubicBezTo>
                  <a:pt x="133752" y="121086"/>
                  <a:pt x="115415" y="104221"/>
                  <a:pt x="93123" y="104221"/>
                </a:cubicBezTo>
                <a:close/>
                <a:moveTo>
                  <a:pt x="93123" y="95250"/>
                </a:moveTo>
                <a:cubicBezTo>
                  <a:pt x="120449" y="95250"/>
                  <a:pt x="142741" y="116063"/>
                  <a:pt x="144898" y="142617"/>
                </a:cubicBezTo>
                <a:lnTo>
                  <a:pt x="164314" y="142617"/>
                </a:lnTo>
                <a:cubicBezTo>
                  <a:pt x="166831" y="142617"/>
                  <a:pt x="168629" y="144411"/>
                  <a:pt x="168988" y="146564"/>
                </a:cubicBezTo>
                <a:lnTo>
                  <a:pt x="186606" y="288663"/>
                </a:lnTo>
                <a:cubicBezTo>
                  <a:pt x="186966" y="289740"/>
                  <a:pt x="186606" y="291175"/>
                  <a:pt x="185527" y="291893"/>
                </a:cubicBezTo>
                <a:cubicBezTo>
                  <a:pt x="184808" y="292969"/>
                  <a:pt x="183370" y="293328"/>
                  <a:pt x="182291" y="293328"/>
                </a:cubicBezTo>
                <a:lnTo>
                  <a:pt x="4314" y="293328"/>
                </a:lnTo>
                <a:cubicBezTo>
                  <a:pt x="3236" y="293328"/>
                  <a:pt x="2157" y="292969"/>
                  <a:pt x="1079" y="291893"/>
                </a:cubicBezTo>
                <a:cubicBezTo>
                  <a:pt x="359" y="291175"/>
                  <a:pt x="0" y="289740"/>
                  <a:pt x="0" y="288663"/>
                </a:cubicBezTo>
                <a:lnTo>
                  <a:pt x="17977" y="146564"/>
                </a:lnTo>
                <a:cubicBezTo>
                  <a:pt x="18337" y="144411"/>
                  <a:pt x="20135" y="142617"/>
                  <a:pt x="22292" y="142617"/>
                </a:cubicBezTo>
                <a:lnTo>
                  <a:pt x="41708" y="142617"/>
                </a:lnTo>
                <a:cubicBezTo>
                  <a:pt x="44224" y="116063"/>
                  <a:pt x="66157" y="95250"/>
                  <a:pt x="93123" y="95250"/>
                </a:cubicBezTo>
                <a:close/>
                <a:moveTo>
                  <a:pt x="187814" y="8997"/>
                </a:moveTo>
                <a:cubicBezTo>
                  <a:pt x="164046" y="8997"/>
                  <a:pt x="144960" y="28431"/>
                  <a:pt x="144960" y="52184"/>
                </a:cubicBezTo>
                <a:lnTo>
                  <a:pt x="144960" y="59382"/>
                </a:lnTo>
                <a:lnTo>
                  <a:pt x="231027" y="59382"/>
                </a:lnTo>
                <a:lnTo>
                  <a:pt x="231027" y="52184"/>
                </a:lnTo>
                <a:cubicBezTo>
                  <a:pt x="231027" y="28431"/>
                  <a:pt x="211941" y="8997"/>
                  <a:pt x="187814" y="8997"/>
                </a:cubicBezTo>
                <a:close/>
                <a:moveTo>
                  <a:pt x="187814" y="0"/>
                </a:moveTo>
                <a:cubicBezTo>
                  <a:pt x="216623" y="0"/>
                  <a:pt x="240030" y="23393"/>
                  <a:pt x="240030" y="52184"/>
                </a:cubicBezTo>
                <a:lnTo>
                  <a:pt x="240030" y="59382"/>
                </a:lnTo>
                <a:lnTo>
                  <a:pt x="265238" y="59382"/>
                </a:lnTo>
                <a:cubicBezTo>
                  <a:pt x="267399" y="59382"/>
                  <a:pt x="269199" y="61182"/>
                  <a:pt x="269560" y="63341"/>
                </a:cubicBezTo>
                <a:lnTo>
                  <a:pt x="293327" y="253004"/>
                </a:lnTo>
                <a:cubicBezTo>
                  <a:pt x="293327" y="254443"/>
                  <a:pt x="292967" y="255523"/>
                  <a:pt x="292247" y="256603"/>
                </a:cubicBezTo>
                <a:cubicBezTo>
                  <a:pt x="291526" y="257682"/>
                  <a:pt x="290086" y="258402"/>
                  <a:pt x="288646" y="258402"/>
                </a:cubicBezTo>
                <a:lnTo>
                  <a:pt x="195376" y="258402"/>
                </a:lnTo>
                <a:cubicBezTo>
                  <a:pt x="192855" y="258402"/>
                  <a:pt x="190695" y="255883"/>
                  <a:pt x="190695" y="253724"/>
                </a:cubicBezTo>
                <a:cubicBezTo>
                  <a:pt x="190695" y="251204"/>
                  <a:pt x="192855" y="249405"/>
                  <a:pt x="195376" y="249405"/>
                </a:cubicBezTo>
                <a:lnTo>
                  <a:pt x="283964" y="249405"/>
                </a:lnTo>
                <a:lnTo>
                  <a:pt x="279643" y="216655"/>
                </a:lnTo>
                <a:lnTo>
                  <a:pt x="190335" y="216655"/>
                </a:lnTo>
                <a:cubicBezTo>
                  <a:pt x="187814" y="216655"/>
                  <a:pt x="185653" y="214855"/>
                  <a:pt x="185653" y="211976"/>
                </a:cubicBezTo>
                <a:cubicBezTo>
                  <a:pt x="185653" y="209817"/>
                  <a:pt x="187814" y="207657"/>
                  <a:pt x="190335" y="207657"/>
                </a:cubicBezTo>
                <a:lnTo>
                  <a:pt x="278562" y="207657"/>
                </a:lnTo>
                <a:lnTo>
                  <a:pt x="261277" y="68379"/>
                </a:lnTo>
                <a:lnTo>
                  <a:pt x="240030" y="68379"/>
                </a:lnTo>
                <a:lnTo>
                  <a:pt x="240030" y="87454"/>
                </a:lnTo>
                <a:cubicBezTo>
                  <a:pt x="240030" y="90333"/>
                  <a:pt x="237870" y="92132"/>
                  <a:pt x="235349" y="92132"/>
                </a:cubicBezTo>
                <a:cubicBezTo>
                  <a:pt x="232828" y="92132"/>
                  <a:pt x="231027" y="90333"/>
                  <a:pt x="231027" y="87454"/>
                </a:cubicBezTo>
                <a:lnTo>
                  <a:pt x="231027" y="68379"/>
                </a:lnTo>
                <a:lnTo>
                  <a:pt x="144960" y="68379"/>
                </a:lnTo>
                <a:lnTo>
                  <a:pt x="144960" y="87454"/>
                </a:lnTo>
                <a:cubicBezTo>
                  <a:pt x="144960" y="90333"/>
                  <a:pt x="142800" y="92132"/>
                  <a:pt x="140639" y="92132"/>
                </a:cubicBezTo>
                <a:cubicBezTo>
                  <a:pt x="138118" y="92132"/>
                  <a:pt x="135957" y="90333"/>
                  <a:pt x="135957" y="87454"/>
                </a:cubicBezTo>
                <a:lnTo>
                  <a:pt x="135957" y="68379"/>
                </a:lnTo>
                <a:lnTo>
                  <a:pt x="114711" y="68379"/>
                </a:lnTo>
                <a:lnTo>
                  <a:pt x="112190" y="88173"/>
                </a:lnTo>
                <a:cubicBezTo>
                  <a:pt x="111830" y="90693"/>
                  <a:pt x="109669" y="92132"/>
                  <a:pt x="107148" y="92132"/>
                </a:cubicBezTo>
                <a:cubicBezTo>
                  <a:pt x="104628" y="91772"/>
                  <a:pt x="103187" y="89613"/>
                  <a:pt x="103547" y="87094"/>
                </a:cubicBezTo>
                <a:lnTo>
                  <a:pt x="106428" y="63341"/>
                </a:lnTo>
                <a:cubicBezTo>
                  <a:pt x="106788" y="61182"/>
                  <a:pt x="108589" y="59382"/>
                  <a:pt x="110750" y="59382"/>
                </a:cubicBezTo>
                <a:lnTo>
                  <a:pt x="135957" y="59382"/>
                </a:lnTo>
                <a:lnTo>
                  <a:pt x="135957" y="52184"/>
                </a:lnTo>
                <a:cubicBezTo>
                  <a:pt x="135957" y="23393"/>
                  <a:pt x="159365" y="0"/>
                  <a:pt x="1878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4" name="Freeform 939">
            <a:extLst>
              <a:ext uri="{FF2B5EF4-FFF2-40B4-BE49-F238E27FC236}">
                <a16:creationId xmlns:a16="http://schemas.microsoft.com/office/drawing/2014/main" id="{B708F14C-FED4-0C4F-9C4C-C0075516BC2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5788047" y="1863463"/>
            <a:ext cx="615907" cy="615907"/>
          </a:xfrm>
          <a:custGeom>
            <a:avLst/>
            <a:gdLst>
              <a:gd name="T0" fmla="*/ 3011771 w 293098"/>
              <a:gd name="T1" fmla="*/ 7671040 h 293328"/>
              <a:gd name="T2" fmla="*/ 2676123 w 293098"/>
              <a:gd name="T3" fmla="*/ 7671040 h 293328"/>
              <a:gd name="T4" fmla="*/ 2309547 w 293098"/>
              <a:gd name="T5" fmla="*/ 5317185 h 293328"/>
              <a:gd name="T6" fmla="*/ 3363275 w 293098"/>
              <a:gd name="T7" fmla="*/ 8138882 h 293328"/>
              <a:gd name="T8" fmla="*/ 2309547 w 293098"/>
              <a:gd name="T9" fmla="*/ 5317185 h 293328"/>
              <a:gd name="T10" fmla="*/ 5022963 w 293098"/>
              <a:gd name="T11" fmla="*/ 2025314 h 293328"/>
              <a:gd name="T12" fmla="*/ 4179952 w 293098"/>
              <a:gd name="T13" fmla="*/ 4481167 h 293328"/>
              <a:gd name="T14" fmla="*/ 3692527 w 293098"/>
              <a:gd name="T15" fmla="*/ 8138882 h 293328"/>
              <a:gd name="T16" fmla="*/ 7538815 w 293098"/>
              <a:gd name="T17" fmla="*/ 8138882 h 293328"/>
              <a:gd name="T18" fmla="*/ 7920842 w 293098"/>
              <a:gd name="T19" fmla="*/ 7446510 h 293328"/>
              <a:gd name="T20" fmla="*/ 8026205 w 293098"/>
              <a:gd name="T21" fmla="*/ 7211383 h 293328"/>
              <a:gd name="T22" fmla="*/ 8276464 w 293098"/>
              <a:gd name="T23" fmla="*/ 6453713 h 293328"/>
              <a:gd name="T24" fmla="*/ 8302807 w 293098"/>
              <a:gd name="T25" fmla="*/ 6205512 h 293328"/>
              <a:gd name="T26" fmla="*/ 8250135 w 293098"/>
              <a:gd name="T27" fmla="*/ 5500129 h 293328"/>
              <a:gd name="T28" fmla="*/ 8250135 w 293098"/>
              <a:gd name="T29" fmla="*/ 5173504 h 293328"/>
              <a:gd name="T30" fmla="*/ 8092095 w 293098"/>
              <a:gd name="T31" fmla="*/ 4376701 h 293328"/>
              <a:gd name="T32" fmla="*/ 5971389 w 293098"/>
              <a:gd name="T33" fmla="*/ 4311343 h 293328"/>
              <a:gd name="T34" fmla="*/ 6050359 w 293098"/>
              <a:gd name="T35" fmla="*/ 3057301 h 293328"/>
              <a:gd name="T36" fmla="*/ 5391801 w 293098"/>
              <a:gd name="T37" fmla="*/ 1685660 h 293328"/>
              <a:gd name="T38" fmla="*/ 6300653 w 293098"/>
              <a:gd name="T39" fmla="*/ 4050098 h 293328"/>
              <a:gd name="T40" fmla="*/ 8776992 w 293098"/>
              <a:gd name="T41" fmla="*/ 4768612 h 293328"/>
              <a:gd name="T42" fmla="*/ 8829705 w 293098"/>
              <a:gd name="T43" fmla="*/ 5839741 h 293328"/>
              <a:gd name="T44" fmla="*/ 8737523 w 293098"/>
              <a:gd name="T45" fmla="*/ 6767227 h 293328"/>
              <a:gd name="T46" fmla="*/ 8302807 w 293098"/>
              <a:gd name="T47" fmla="*/ 7681658 h 293328"/>
              <a:gd name="T48" fmla="*/ 7512500 w 293098"/>
              <a:gd name="T49" fmla="*/ 8465448 h 293328"/>
              <a:gd name="T50" fmla="*/ 1545513 w 293098"/>
              <a:gd name="T51" fmla="*/ 8308702 h 293328"/>
              <a:gd name="T52" fmla="*/ 1980236 w 293098"/>
              <a:gd name="T53" fmla="*/ 8138882 h 293328"/>
              <a:gd name="T54" fmla="*/ 636641 w 293098"/>
              <a:gd name="T55" fmla="*/ 5317185 h 293328"/>
              <a:gd name="T56" fmla="*/ 636641 w 293098"/>
              <a:gd name="T57" fmla="*/ 5003760 h 293328"/>
              <a:gd name="T58" fmla="*/ 3942868 w 293098"/>
              <a:gd name="T59" fmla="*/ 4272152 h 293328"/>
              <a:gd name="T60" fmla="*/ 4667318 w 293098"/>
              <a:gd name="T61" fmla="*/ 1946951 h 293328"/>
              <a:gd name="T62" fmla="*/ 5391801 w 293098"/>
              <a:gd name="T63" fmla="*/ 1685660 h 293328"/>
              <a:gd name="T64" fmla="*/ 328914 w 293098"/>
              <a:gd name="T65" fmla="*/ 5328636 h 293328"/>
              <a:gd name="T66" fmla="*/ 7960206 w 293098"/>
              <a:gd name="T67" fmla="*/ 9638465 h 293328"/>
              <a:gd name="T68" fmla="*/ 10341641 w 293098"/>
              <a:gd name="T69" fmla="*/ 10265362 h 293328"/>
              <a:gd name="T70" fmla="*/ 9696987 w 293098"/>
              <a:gd name="T71" fmla="*/ 7901406 h 293328"/>
              <a:gd name="T72" fmla="*/ 5368217 w 293098"/>
              <a:gd name="T73" fmla="*/ 326516 h 293328"/>
              <a:gd name="T74" fmla="*/ 10736365 w 293098"/>
              <a:gd name="T75" fmla="*/ 5328636 h 293328"/>
              <a:gd name="T76" fmla="*/ 10736365 w 293098"/>
              <a:gd name="T77" fmla="*/ 10448194 h 293328"/>
              <a:gd name="T78" fmla="*/ 10578499 w 293098"/>
              <a:gd name="T79" fmla="*/ 10657173 h 293328"/>
              <a:gd name="T80" fmla="*/ 8078583 w 293098"/>
              <a:gd name="T81" fmla="*/ 9938848 h 293328"/>
              <a:gd name="T82" fmla="*/ 0 w 293098"/>
              <a:gd name="T83" fmla="*/ 5328636 h 29332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93098" h="293328">
                <a:moveTo>
                  <a:pt x="77421" y="206375"/>
                </a:moveTo>
                <a:cubicBezTo>
                  <a:pt x="79986" y="206375"/>
                  <a:pt x="82184" y="208573"/>
                  <a:pt x="82184" y="211138"/>
                </a:cubicBezTo>
                <a:cubicBezTo>
                  <a:pt x="82184" y="213702"/>
                  <a:pt x="79986" y="215534"/>
                  <a:pt x="77421" y="215534"/>
                </a:cubicBezTo>
                <a:cubicBezTo>
                  <a:pt x="74857" y="215534"/>
                  <a:pt x="73025" y="213702"/>
                  <a:pt x="73025" y="211138"/>
                </a:cubicBezTo>
                <a:cubicBezTo>
                  <a:pt x="73025" y="208573"/>
                  <a:pt x="74857" y="206375"/>
                  <a:pt x="77421" y="206375"/>
                </a:cubicBezTo>
                <a:close/>
                <a:moveTo>
                  <a:pt x="63021" y="146351"/>
                </a:moveTo>
                <a:lnTo>
                  <a:pt x="63021" y="224014"/>
                </a:lnTo>
                <a:lnTo>
                  <a:pt x="91776" y="224014"/>
                </a:lnTo>
                <a:lnTo>
                  <a:pt x="91776" y="146351"/>
                </a:lnTo>
                <a:lnTo>
                  <a:pt x="63021" y="146351"/>
                </a:lnTo>
                <a:close/>
                <a:moveTo>
                  <a:pt x="146769" y="55026"/>
                </a:moveTo>
                <a:cubicBezTo>
                  <a:pt x="142096" y="55026"/>
                  <a:pt x="138861" y="55385"/>
                  <a:pt x="137064" y="55745"/>
                </a:cubicBezTo>
                <a:cubicBezTo>
                  <a:pt x="138502" y="63655"/>
                  <a:pt x="141018" y="80554"/>
                  <a:pt x="138502" y="88464"/>
                </a:cubicBezTo>
                <a:cubicBezTo>
                  <a:pt x="133829" y="102127"/>
                  <a:pt x="123046" y="113992"/>
                  <a:pt x="114061" y="123340"/>
                </a:cubicBezTo>
                <a:cubicBezTo>
                  <a:pt x="107591" y="130531"/>
                  <a:pt x="100761" y="137722"/>
                  <a:pt x="100761" y="142037"/>
                </a:cubicBezTo>
                <a:lnTo>
                  <a:pt x="100761" y="224014"/>
                </a:lnTo>
                <a:lnTo>
                  <a:pt x="204997" y="224014"/>
                </a:lnTo>
                <a:cubicBezTo>
                  <a:pt x="205357" y="224014"/>
                  <a:pt x="205357" y="224014"/>
                  <a:pt x="205716" y="224014"/>
                </a:cubicBezTo>
                <a:cubicBezTo>
                  <a:pt x="212545" y="223295"/>
                  <a:pt x="217577" y="217901"/>
                  <a:pt x="217577" y="211430"/>
                </a:cubicBezTo>
                <a:cubicBezTo>
                  <a:pt x="217577" y="209272"/>
                  <a:pt x="217218" y="207115"/>
                  <a:pt x="216140" y="204958"/>
                </a:cubicBezTo>
                <a:cubicBezTo>
                  <a:pt x="215421" y="203879"/>
                  <a:pt x="215421" y="202441"/>
                  <a:pt x="216140" y="201003"/>
                </a:cubicBezTo>
                <a:cubicBezTo>
                  <a:pt x="216499" y="199924"/>
                  <a:pt x="217577" y="198845"/>
                  <a:pt x="219015" y="198486"/>
                </a:cubicBezTo>
                <a:cubicBezTo>
                  <a:pt x="225126" y="197407"/>
                  <a:pt x="229439" y="192014"/>
                  <a:pt x="229439" y="186261"/>
                </a:cubicBezTo>
                <a:cubicBezTo>
                  <a:pt x="229439" y="183025"/>
                  <a:pt x="228361" y="179789"/>
                  <a:pt x="225844" y="177632"/>
                </a:cubicBezTo>
                <a:cubicBezTo>
                  <a:pt x="225126" y="176553"/>
                  <a:pt x="224766" y="175475"/>
                  <a:pt x="224766" y="174036"/>
                </a:cubicBezTo>
                <a:cubicBezTo>
                  <a:pt x="224766" y="172598"/>
                  <a:pt x="225485" y="171520"/>
                  <a:pt x="226563" y="170800"/>
                </a:cubicBezTo>
                <a:cubicBezTo>
                  <a:pt x="229798" y="168284"/>
                  <a:pt x="231955" y="164688"/>
                  <a:pt x="231955" y="160733"/>
                </a:cubicBezTo>
                <a:cubicBezTo>
                  <a:pt x="231955" y="154261"/>
                  <a:pt x="228001" y="151385"/>
                  <a:pt x="225126" y="151385"/>
                </a:cubicBezTo>
                <a:cubicBezTo>
                  <a:pt x="222610" y="151385"/>
                  <a:pt x="220812" y="149227"/>
                  <a:pt x="220812" y="146711"/>
                </a:cubicBezTo>
                <a:cubicBezTo>
                  <a:pt x="220812" y="144194"/>
                  <a:pt x="222610" y="142396"/>
                  <a:pt x="225126" y="142396"/>
                </a:cubicBezTo>
                <a:cubicBezTo>
                  <a:pt x="225844" y="142037"/>
                  <a:pt x="230517" y="139520"/>
                  <a:pt x="230517" y="131250"/>
                </a:cubicBezTo>
                <a:cubicBezTo>
                  <a:pt x="230517" y="125138"/>
                  <a:pt x="225485" y="120464"/>
                  <a:pt x="220812" y="120464"/>
                </a:cubicBezTo>
                <a:lnTo>
                  <a:pt x="166538" y="120464"/>
                </a:lnTo>
                <a:cubicBezTo>
                  <a:pt x="165100" y="120464"/>
                  <a:pt x="163662" y="119744"/>
                  <a:pt x="162944" y="118666"/>
                </a:cubicBezTo>
                <a:cubicBezTo>
                  <a:pt x="161865" y="117587"/>
                  <a:pt x="161865" y="116149"/>
                  <a:pt x="162225" y="114711"/>
                </a:cubicBezTo>
                <a:cubicBezTo>
                  <a:pt x="163303" y="110037"/>
                  <a:pt x="166538" y="98172"/>
                  <a:pt x="165100" y="84149"/>
                </a:cubicBezTo>
                <a:cubicBezTo>
                  <a:pt x="163303" y="67610"/>
                  <a:pt x="155755" y="55385"/>
                  <a:pt x="146769" y="55026"/>
                </a:cubicBezTo>
                <a:close/>
                <a:moveTo>
                  <a:pt x="147128" y="46396"/>
                </a:moveTo>
                <a:cubicBezTo>
                  <a:pt x="161146" y="46756"/>
                  <a:pt x="171929" y="61857"/>
                  <a:pt x="173727" y="83430"/>
                </a:cubicBezTo>
                <a:cubicBezTo>
                  <a:pt x="174805" y="94576"/>
                  <a:pt x="173727" y="105003"/>
                  <a:pt x="171929" y="111475"/>
                </a:cubicBezTo>
                <a:lnTo>
                  <a:pt x="220812" y="111475"/>
                </a:lnTo>
                <a:cubicBezTo>
                  <a:pt x="230877" y="111475"/>
                  <a:pt x="239503" y="120823"/>
                  <a:pt x="239503" y="131250"/>
                </a:cubicBezTo>
                <a:cubicBezTo>
                  <a:pt x="239503" y="137722"/>
                  <a:pt x="237346" y="142756"/>
                  <a:pt x="234471" y="146351"/>
                </a:cubicBezTo>
                <a:cubicBezTo>
                  <a:pt x="238065" y="149227"/>
                  <a:pt x="240941" y="154261"/>
                  <a:pt x="240941" y="160733"/>
                </a:cubicBezTo>
                <a:cubicBezTo>
                  <a:pt x="240941" y="165767"/>
                  <a:pt x="238784" y="170800"/>
                  <a:pt x="235190" y="175115"/>
                </a:cubicBezTo>
                <a:cubicBezTo>
                  <a:pt x="237346" y="178351"/>
                  <a:pt x="238425" y="181946"/>
                  <a:pt x="238425" y="186261"/>
                </a:cubicBezTo>
                <a:cubicBezTo>
                  <a:pt x="238425" y="194531"/>
                  <a:pt x="233393" y="202081"/>
                  <a:pt x="225844" y="205677"/>
                </a:cubicBezTo>
                <a:cubicBezTo>
                  <a:pt x="226204" y="207475"/>
                  <a:pt x="226563" y="209272"/>
                  <a:pt x="226563" y="211430"/>
                </a:cubicBezTo>
                <a:cubicBezTo>
                  <a:pt x="226563" y="222576"/>
                  <a:pt x="218296" y="231564"/>
                  <a:pt x="206435" y="232643"/>
                </a:cubicBezTo>
                <a:cubicBezTo>
                  <a:pt x="206435" y="232643"/>
                  <a:pt x="205716" y="233003"/>
                  <a:pt x="204997" y="233003"/>
                </a:cubicBezTo>
                <a:lnTo>
                  <a:pt x="46846" y="233003"/>
                </a:lnTo>
                <a:cubicBezTo>
                  <a:pt x="44330" y="233003"/>
                  <a:pt x="42173" y="230845"/>
                  <a:pt x="42173" y="228688"/>
                </a:cubicBezTo>
                <a:cubicBezTo>
                  <a:pt x="42173" y="226171"/>
                  <a:pt x="44330" y="224014"/>
                  <a:pt x="46846" y="224014"/>
                </a:cubicBezTo>
                <a:lnTo>
                  <a:pt x="54035" y="224014"/>
                </a:lnTo>
                <a:lnTo>
                  <a:pt x="54035" y="146351"/>
                </a:lnTo>
                <a:lnTo>
                  <a:pt x="17373" y="146351"/>
                </a:lnTo>
                <a:cubicBezTo>
                  <a:pt x="14497" y="146351"/>
                  <a:pt x="12700" y="144553"/>
                  <a:pt x="12700" y="142037"/>
                </a:cubicBezTo>
                <a:cubicBezTo>
                  <a:pt x="12700" y="139520"/>
                  <a:pt x="14497" y="137722"/>
                  <a:pt x="17373" y="137722"/>
                </a:cubicBezTo>
                <a:lnTo>
                  <a:pt x="92854" y="137722"/>
                </a:lnTo>
                <a:cubicBezTo>
                  <a:pt x="94651" y="131250"/>
                  <a:pt x="100761" y="125138"/>
                  <a:pt x="107591" y="117587"/>
                </a:cubicBezTo>
                <a:cubicBezTo>
                  <a:pt x="116217" y="108239"/>
                  <a:pt x="125922" y="97452"/>
                  <a:pt x="129876" y="85587"/>
                </a:cubicBezTo>
                <a:cubicBezTo>
                  <a:pt x="131673" y="80194"/>
                  <a:pt x="129157" y="62936"/>
                  <a:pt x="127360" y="53587"/>
                </a:cubicBezTo>
                <a:cubicBezTo>
                  <a:pt x="127000" y="51790"/>
                  <a:pt x="127719" y="49992"/>
                  <a:pt x="129516" y="48913"/>
                </a:cubicBezTo>
                <a:cubicBezTo>
                  <a:pt x="130235" y="48554"/>
                  <a:pt x="135267" y="46037"/>
                  <a:pt x="147128" y="46396"/>
                </a:cubicBezTo>
                <a:close/>
                <a:moveTo>
                  <a:pt x="146485" y="8987"/>
                </a:moveTo>
                <a:cubicBezTo>
                  <a:pt x="70729" y="8987"/>
                  <a:pt x="8976" y="70816"/>
                  <a:pt x="8976" y="146664"/>
                </a:cubicBezTo>
                <a:cubicBezTo>
                  <a:pt x="8976" y="222871"/>
                  <a:pt x="70729" y="284341"/>
                  <a:pt x="146485" y="284341"/>
                </a:cubicBezTo>
                <a:cubicBezTo>
                  <a:pt x="171617" y="284341"/>
                  <a:pt x="196031" y="277870"/>
                  <a:pt x="217214" y="265289"/>
                </a:cubicBezTo>
                <a:cubicBezTo>
                  <a:pt x="218291" y="264570"/>
                  <a:pt x="219727" y="264211"/>
                  <a:pt x="220804" y="264570"/>
                </a:cubicBezTo>
                <a:lnTo>
                  <a:pt x="282198" y="282544"/>
                </a:lnTo>
                <a:lnTo>
                  <a:pt x="264247" y="221074"/>
                </a:lnTo>
                <a:cubicBezTo>
                  <a:pt x="263888" y="219996"/>
                  <a:pt x="264247" y="218558"/>
                  <a:pt x="264606" y="217479"/>
                </a:cubicBezTo>
                <a:cubicBezTo>
                  <a:pt x="277531" y="196271"/>
                  <a:pt x="283993" y="171827"/>
                  <a:pt x="283993" y="146664"/>
                </a:cubicBezTo>
                <a:cubicBezTo>
                  <a:pt x="283993" y="70816"/>
                  <a:pt x="222599" y="8987"/>
                  <a:pt x="146485" y="8987"/>
                </a:cubicBezTo>
                <a:close/>
                <a:moveTo>
                  <a:pt x="146485" y="0"/>
                </a:moveTo>
                <a:cubicBezTo>
                  <a:pt x="227266" y="0"/>
                  <a:pt x="292969" y="66142"/>
                  <a:pt x="292969" y="146664"/>
                </a:cubicBezTo>
                <a:cubicBezTo>
                  <a:pt x="292969" y="172546"/>
                  <a:pt x="286147" y="198068"/>
                  <a:pt x="273222" y="220355"/>
                </a:cubicBezTo>
                <a:lnTo>
                  <a:pt x="292969" y="287576"/>
                </a:lnTo>
                <a:cubicBezTo>
                  <a:pt x="293328" y="289373"/>
                  <a:pt x="292969" y="291171"/>
                  <a:pt x="291533" y="292249"/>
                </a:cubicBezTo>
                <a:cubicBezTo>
                  <a:pt x="290815" y="292968"/>
                  <a:pt x="289738" y="293328"/>
                  <a:pt x="288661" y="293328"/>
                </a:cubicBezTo>
                <a:cubicBezTo>
                  <a:pt x="287943" y="293328"/>
                  <a:pt x="287584" y="293328"/>
                  <a:pt x="287225" y="293328"/>
                </a:cubicBezTo>
                <a:lnTo>
                  <a:pt x="220445" y="273557"/>
                </a:lnTo>
                <a:cubicBezTo>
                  <a:pt x="197826" y="286498"/>
                  <a:pt x="172694" y="293328"/>
                  <a:pt x="146485" y="293328"/>
                </a:cubicBezTo>
                <a:cubicBezTo>
                  <a:pt x="66061" y="293328"/>
                  <a:pt x="0" y="227545"/>
                  <a:pt x="0" y="146664"/>
                </a:cubicBezTo>
                <a:cubicBezTo>
                  <a:pt x="0" y="66142"/>
                  <a:pt x="66061" y="0"/>
                  <a:pt x="1464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5" name="Freeform 940">
            <a:extLst>
              <a:ext uri="{FF2B5EF4-FFF2-40B4-BE49-F238E27FC236}">
                <a16:creationId xmlns:a16="http://schemas.microsoft.com/office/drawing/2014/main" id="{99C4181A-667B-DC4D-9C66-F7CC62AC562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024917" y="1863463"/>
            <a:ext cx="615907" cy="615907"/>
          </a:xfrm>
          <a:custGeom>
            <a:avLst/>
            <a:gdLst>
              <a:gd name="T0" fmla="*/ 10094907 w 293328"/>
              <a:gd name="T1" fmla="*/ 5511422 h 293328"/>
              <a:gd name="T2" fmla="*/ 4550546 w 293328"/>
              <a:gd name="T3" fmla="*/ 4401261 h 293328"/>
              <a:gd name="T4" fmla="*/ 4184428 w 293328"/>
              <a:gd name="T5" fmla="*/ 5798781 h 293328"/>
              <a:gd name="T6" fmla="*/ 5400559 w 293328"/>
              <a:gd name="T7" fmla="*/ 6582348 h 293328"/>
              <a:gd name="T8" fmla="*/ 6472759 w 293328"/>
              <a:gd name="T9" fmla="*/ 5798781 h 293328"/>
              <a:gd name="T10" fmla="*/ 6119705 w 293328"/>
              <a:gd name="T11" fmla="*/ 4401261 h 293328"/>
              <a:gd name="T12" fmla="*/ 5321798 w 293328"/>
              <a:gd name="T13" fmla="*/ 1095835 h 293328"/>
              <a:gd name="T14" fmla="*/ 6224538 w 293328"/>
              <a:gd name="T15" fmla="*/ 1515135 h 293328"/>
              <a:gd name="T16" fmla="*/ 7258088 w 293328"/>
              <a:gd name="T17" fmla="*/ 1764202 h 293328"/>
              <a:gd name="T18" fmla="*/ 7859976 w 293328"/>
              <a:gd name="T19" fmla="*/ 2157309 h 293328"/>
              <a:gd name="T20" fmla="*/ 8461775 w 293328"/>
              <a:gd name="T21" fmla="*/ 3022167 h 293328"/>
              <a:gd name="T22" fmla="*/ 9207529 w 293328"/>
              <a:gd name="T23" fmla="*/ 3703596 h 293328"/>
              <a:gd name="T24" fmla="*/ 9168242 w 293328"/>
              <a:gd name="T25" fmla="*/ 4712642 h 293328"/>
              <a:gd name="T26" fmla="*/ 8815000 w 293328"/>
              <a:gd name="T27" fmla="*/ 4267100 h 293328"/>
              <a:gd name="T28" fmla="*/ 8762695 w 293328"/>
              <a:gd name="T29" fmla="*/ 3677397 h 293328"/>
              <a:gd name="T30" fmla="*/ 8147770 w 293328"/>
              <a:gd name="T31" fmla="*/ 2773181 h 293328"/>
              <a:gd name="T32" fmla="*/ 7624468 w 293328"/>
              <a:gd name="T33" fmla="*/ 2484890 h 293328"/>
              <a:gd name="T34" fmla="*/ 6800175 w 293328"/>
              <a:gd name="T35" fmla="*/ 1711767 h 293328"/>
              <a:gd name="T36" fmla="*/ 5688134 w 293328"/>
              <a:gd name="T37" fmla="*/ 1685538 h 293328"/>
              <a:gd name="T38" fmla="*/ 5112459 w 293328"/>
              <a:gd name="T39" fmla="*/ 1502117 h 293328"/>
              <a:gd name="T40" fmla="*/ 4039633 w 293328"/>
              <a:gd name="T41" fmla="*/ 1724841 h 293328"/>
              <a:gd name="T42" fmla="*/ 3581696 w 293328"/>
              <a:gd name="T43" fmla="*/ 2104830 h 293328"/>
              <a:gd name="T44" fmla="*/ 2561279 w 293328"/>
              <a:gd name="T45" fmla="*/ 2563511 h 293328"/>
              <a:gd name="T46" fmla="*/ 2103257 w 293328"/>
              <a:gd name="T47" fmla="*/ 3585664 h 293328"/>
              <a:gd name="T48" fmla="*/ 1723820 w 293328"/>
              <a:gd name="T49" fmla="*/ 4044268 h 293328"/>
              <a:gd name="T50" fmla="*/ 1501500 w 293328"/>
              <a:gd name="T51" fmla="*/ 5118887 h 293328"/>
              <a:gd name="T52" fmla="*/ 1684654 w 293328"/>
              <a:gd name="T53" fmla="*/ 5695410 h 293328"/>
              <a:gd name="T54" fmla="*/ 1710818 w 293328"/>
              <a:gd name="T55" fmla="*/ 6822380 h 293328"/>
              <a:gd name="T56" fmla="*/ 2495735 w 293328"/>
              <a:gd name="T57" fmla="*/ 7634848 h 293328"/>
              <a:gd name="T58" fmla="*/ 2770578 w 293328"/>
              <a:gd name="T59" fmla="*/ 8159066 h 293328"/>
              <a:gd name="T60" fmla="*/ 3673264 w 293328"/>
              <a:gd name="T61" fmla="*/ 8774958 h 293328"/>
              <a:gd name="T62" fmla="*/ 4261997 w 293328"/>
              <a:gd name="T63" fmla="*/ 8827318 h 293328"/>
              <a:gd name="T64" fmla="*/ 4706832 w 293328"/>
              <a:gd name="T65" fmla="*/ 9181164 h 293328"/>
              <a:gd name="T66" fmla="*/ 3921927 w 293328"/>
              <a:gd name="T67" fmla="*/ 9272849 h 293328"/>
              <a:gd name="T68" fmla="*/ 3280772 w 293328"/>
              <a:gd name="T69" fmla="*/ 8656988 h 293328"/>
              <a:gd name="T70" fmla="*/ 2338782 w 293328"/>
              <a:gd name="T71" fmla="*/ 8316252 h 293328"/>
              <a:gd name="T72" fmla="*/ 1985501 w 293328"/>
              <a:gd name="T73" fmla="*/ 7359697 h 293328"/>
              <a:gd name="T74" fmla="*/ 1422960 w 293328"/>
              <a:gd name="T75" fmla="*/ 6468575 h 293328"/>
              <a:gd name="T76" fmla="*/ 1279018 w 293328"/>
              <a:gd name="T77" fmla="*/ 5760948 h 293328"/>
              <a:gd name="T78" fmla="*/ 1462171 w 293328"/>
              <a:gd name="T79" fmla="*/ 4712642 h 293328"/>
              <a:gd name="T80" fmla="*/ 1409958 w 293328"/>
              <a:gd name="T81" fmla="*/ 3703596 h 293328"/>
              <a:gd name="T82" fmla="*/ 2168654 w 293328"/>
              <a:gd name="T83" fmla="*/ 3022167 h 293328"/>
              <a:gd name="T84" fmla="*/ 2770578 w 293328"/>
              <a:gd name="T85" fmla="*/ 2157309 h 293328"/>
              <a:gd name="T86" fmla="*/ 3372357 w 293328"/>
              <a:gd name="T87" fmla="*/ 1764202 h 293328"/>
              <a:gd name="T88" fmla="*/ 4405936 w 293328"/>
              <a:gd name="T89" fmla="*/ 1515135 h 293328"/>
              <a:gd name="T90" fmla="*/ 5321798 w 293328"/>
              <a:gd name="T91" fmla="*/ 1095835 h 293328"/>
              <a:gd name="T92" fmla="*/ 5165152 w 293328"/>
              <a:gd name="T93" fmla="*/ 10330664 h 293328"/>
              <a:gd name="T94" fmla="*/ 3792097 w 293328"/>
              <a:gd name="T95" fmla="*/ 7705561 h 293328"/>
              <a:gd name="T96" fmla="*/ 3556700 w 293328"/>
              <a:gd name="T97" fmla="*/ 7535724 h 293328"/>
              <a:gd name="T98" fmla="*/ 2563005 w 293328"/>
              <a:gd name="T99" fmla="*/ 4466614 h 293328"/>
              <a:gd name="T100" fmla="*/ 5178176 w 293328"/>
              <a:gd name="T101" fmla="*/ 2546746 h 293328"/>
              <a:gd name="T102" fmla="*/ 7950382 w 293328"/>
              <a:gd name="T103" fmla="*/ 4349099 h 293328"/>
              <a:gd name="T104" fmla="*/ 6799670 w 293328"/>
              <a:gd name="T105" fmla="*/ 5837939 h 293328"/>
              <a:gd name="T106" fmla="*/ 5335118 w 293328"/>
              <a:gd name="T107" fmla="*/ 326516 h 293328"/>
              <a:gd name="T108" fmla="*/ 10617946 w 293328"/>
              <a:gd name="T109" fmla="*/ 5446145 h 293328"/>
              <a:gd name="T110" fmla="*/ 0 w 293328"/>
              <a:gd name="T111" fmla="*/ 5328636 h 29332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93328" h="293328">
                <a:moveTo>
                  <a:pt x="277852" y="151696"/>
                </a:moveTo>
                <a:cubicBezTo>
                  <a:pt x="210908" y="157088"/>
                  <a:pt x="156922" y="211009"/>
                  <a:pt x="151523" y="277870"/>
                </a:cubicBezTo>
                <a:lnTo>
                  <a:pt x="277852" y="151696"/>
                </a:lnTo>
                <a:close/>
                <a:moveTo>
                  <a:pt x="146844" y="81959"/>
                </a:moveTo>
                <a:lnTo>
                  <a:pt x="128489" y="118625"/>
                </a:lnTo>
                <a:cubicBezTo>
                  <a:pt x="127769" y="120423"/>
                  <a:pt x="126689" y="121141"/>
                  <a:pt x="125249" y="121141"/>
                </a:cubicBezTo>
                <a:lnTo>
                  <a:pt x="84579" y="127252"/>
                </a:lnTo>
                <a:lnTo>
                  <a:pt x="114092" y="155651"/>
                </a:lnTo>
                <a:cubicBezTo>
                  <a:pt x="114812" y="156729"/>
                  <a:pt x="115532" y="158167"/>
                  <a:pt x="115172" y="159605"/>
                </a:cubicBezTo>
                <a:lnTo>
                  <a:pt x="108334" y="200225"/>
                </a:lnTo>
                <a:lnTo>
                  <a:pt x="144685" y="181173"/>
                </a:lnTo>
                <a:cubicBezTo>
                  <a:pt x="145764" y="180454"/>
                  <a:pt x="147204" y="180454"/>
                  <a:pt x="148644" y="181173"/>
                </a:cubicBezTo>
                <a:lnTo>
                  <a:pt x="175997" y="195552"/>
                </a:lnTo>
                <a:cubicBezTo>
                  <a:pt x="178156" y="193035"/>
                  <a:pt x="180316" y="190160"/>
                  <a:pt x="182835" y="188003"/>
                </a:cubicBezTo>
                <a:lnTo>
                  <a:pt x="178156" y="159605"/>
                </a:lnTo>
                <a:cubicBezTo>
                  <a:pt x="177797" y="158167"/>
                  <a:pt x="178516" y="156729"/>
                  <a:pt x="179596" y="155651"/>
                </a:cubicBezTo>
                <a:lnTo>
                  <a:pt x="208749" y="127252"/>
                </a:lnTo>
                <a:lnTo>
                  <a:pt x="168439" y="121141"/>
                </a:lnTo>
                <a:cubicBezTo>
                  <a:pt x="166639" y="121141"/>
                  <a:pt x="165560" y="120423"/>
                  <a:pt x="164840" y="118625"/>
                </a:cubicBezTo>
                <a:lnTo>
                  <a:pt x="146844" y="81959"/>
                </a:lnTo>
                <a:close/>
                <a:moveTo>
                  <a:pt x="146477" y="30162"/>
                </a:moveTo>
                <a:cubicBezTo>
                  <a:pt x="150798" y="30162"/>
                  <a:pt x="155119" y="31965"/>
                  <a:pt x="158360" y="35212"/>
                </a:cubicBezTo>
                <a:lnTo>
                  <a:pt x="162681" y="40261"/>
                </a:lnTo>
                <a:cubicBezTo>
                  <a:pt x="165202" y="42425"/>
                  <a:pt x="168443" y="43147"/>
                  <a:pt x="171324" y="41704"/>
                </a:cubicBezTo>
                <a:lnTo>
                  <a:pt x="177806" y="39179"/>
                </a:lnTo>
                <a:cubicBezTo>
                  <a:pt x="181767" y="37376"/>
                  <a:pt x="186448" y="37015"/>
                  <a:pt x="190769" y="38818"/>
                </a:cubicBezTo>
                <a:cubicBezTo>
                  <a:pt x="195091" y="40622"/>
                  <a:pt x="197972" y="44229"/>
                  <a:pt x="199772" y="48557"/>
                </a:cubicBezTo>
                <a:lnTo>
                  <a:pt x="202293" y="54688"/>
                </a:lnTo>
                <a:cubicBezTo>
                  <a:pt x="203373" y="57574"/>
                  <a:pt x="206254" y="59377"/>
                  <a:pt x="209495" y="59738"/>
                </a:cubicBezTo>
                <a:lnTo>
                  <a:pt x="216337" y="59377"/>
                </a:lnTo>
                <a:cubicBezTo>
                  <a:pt x="220658" y="59377"/>
                  <a:pt x="225339" y="60820"/>
                  <a:pt x="228580" y="64427"/>
                </a:cubicBezTo>
                <a:cubicBezTo>
                  <a:pt x="231461" y="67673"/>
                  <a:pt x="233622" y="72001"/>
                  <a:pt x="233262" y="76329"/>
                </a:cubicBezTo>
                <a:lnTo>
                  <a:pt x="232902" y="83182"/>
                </a:lnTo>
                <a:cubicBezTo>
                  <a:pt x="232902" y="86428"/>
                  <a:pt x="235062" y="89314"/>
                  <a:pt x="237943" y="90396"/>
                </a:cubicBezTo>
                <a:lnTo>
                  <a:pt x="244425" y="92920"/>
                </a:lnTo>
                <a:cubicBezTo>
                  <a:pt x="248386" y="94363"/>
                  <a:pt x="251987" y="97609"/>
                  <a:pt x="253428" y="101937"/>
                </a:cubicBezTo>
                <a:cubicBezTo>
                  <a:pt x="255228" y="105905"/>
                  <a:pt x="255228" y="110954"/>
                  <a:pt x="253428" y="114922"/>
                </a:cubicBezTo>
                <a:lnTo>
                  <a:pt x="250547" y="121414"/>
                </a:lnTo>
                <a:cubicBezTo>
                  <a:pt x="249106" y="123939"/>
                  <a:pt x="249826" y="127546"/>
                  <a:pt x="252347" y="129710"/>
                </a:cubicBezTo>
                <a:cubicBezTo>
                  <a:pt x="254148" y="131513"/>
                  <a:pt x="254148" y="134399"/>
                  <a:pt x="252347" y="136202"/>
                </a:cubicBezTo>
                <a:cubicBezTo>
                  <a:pt x="250907" y="137645"/>
                  <a:pt x="248026" y="138005"/>
                  <a:pt x="246225" y="136202"/>
                </a:cubicBezTo>
                <a:cubicBezTo>
                  <a:pt x="241184" y="131513"/>
                  <a:pt x="239744" y="123939"/>
                  <a:pt x="242624" y="117447"/>
                </a:cubicBezTo>
                <a:lnTo>
                  <a:pt x="245145" y="111315"/>
                </a:lnTo>
                <a:cubicBezTo>
                  <a:pt x="246225" y="109512"/>
                  <a:pt x="246225" y="107348"/>
                  <a:pt x="245145" y="105544"/>
                </a:cubicBezTo>
                <a:cubicBezTo>
                  <a:pt x="244785" y="103380"/>
                  <a:pt x="242984" y="101937"/>
                  <a:pt x="241184" y="101216"/>
                </a:cubicBezTo>
                <a:lnTo>
                  <a:pt x="234702" y="98691"/>
                </a:lnTo>
                <a:cubicBezTo>
                  <a:pt x="228220" y="96167"/>
                  <a:pt x="223899" y="90035"/>
                  <a:pt x="224259" y="82821"/>
                </a:cubicBezTo>
                <a:lnTo>
                  <a:pt x="224259" y="76329"/>
                </a:lnTo>
                <a:cubicBezTo>
                  <a:pt x="224259" y="74165"/>
                  <a:pt x="223539" y="72001"/>
                  <a:pt x="222098" y="70558"/>
                </a:cubicBezTo>
                <a:cubicBezTo>
                  <a:pt x="220658" y="69116"/>
                  <a:pt x="218497" y="68394"/>
                  <a:pt x="216337" y="68394"/>
                </a:cubicBezTo>
                <a:lnTo>
                  <a:pt x="209855" y="68394"/>
                </a:lnTo>
                <a:cubicBezTo>
                  <a:pt x="202653" y="68755"/>
                  <a:pt x="196531" y="64427"/>
                  <a:pt x="194010" y="57934"/>
                </a:cubicBezTo>
                <a:lnTo>
                  <a:pt x="191490" y="51442"/>
                </a:lnTo>
                <a:cubicBezTo>
                  <a:pt x="190769" y="49639"/>
                  <a:pt x="189329" y="47835"/>
                  <a:pt x="187168" y="47114"/>
                </a:cubicBezTo>
                <a:cubicBezTo>
                  <a:pt x="185368" y="46393"/>
                  <a:pt x="183207" y="46393"/>
                  <a:pt x="181407" y="47475"/>
                </a:cubicBezTo>
                <a:lnTo>
                  <a:pt x="174925" y="49999"/>
                </a:lnTo>
                <a:cubicBezTo>
                  <a:pt x="168803" y="52885"/>
                  <a:pt x="161241" y="51442"/>
                  <a:pt x="156560" y="46393"/>
                </a:cubicBezTo>
                <a:lnTo>
                  <a:pt x="151878" y="41343"/>
                </a:lnTo>
                <a:cubicBezTo>
                  <a:pt x="150438" y="39900"/>
                  <a:pt x="148637" y="39179"/>
                  <a:pt x="146477" y="39179"/>
                </a:cubicBezTo>
                <a:cubicBezTo>
                  <a:pt x="144316" y="39179"/>
                  <a:pt x="142155" y="39900"/>
                  <a:pt x="140715" y="41343"/>
                </a:cubicBezTo>
                <a:lnTo>
                  <a:pt x="136034" y="46393"/>
                </a:lnTo>
                <a:cubicBezTo>
                  <a:pt x="131352" y="51442"/>
                  <a:pt x="123790" y="52885"/>
                  <a:pt x="117308" y="49999"/>
                </a:cubicBezTo>
                <a:lnTo>
                  <a:pt x="111186" y="47475"/>
                </a:lnTo>
                <a:cubicBezTo>
                  <a:pt x="109386" y="46393"/>
                  <a:pt x="107225" y="46393"/>
                  <a:pt x="105425" y="47114"/>
                </a:cubicBezTo>
                <a:cubicBezTo>
                  <a:pt x="103264" y="47835"/>
                  <a:pt x="101824" y="49639"/>
                  <a:pt x="101104" y="51442"/>
                </a:cubicBezTo>
                <a:lnTo>
                  <a:pt x="98583" y="57934"/>
                </a:lnTo>
                <a:cubicBezTo>
                  <a:pt x="96062" y="64427"/>
                  <a:pt x="89940" y="68755"/>
                  <a:pt x="82738" y="68394"/>
                </a:cubicBezTo>
                <a:lnTo>
                  <a:pt x="76256" y="68394"/>
                </a:lnTo>
                <a:cubicBezTo>
                  <a:pt x="74096" y="68394"/>
                  <a:pt x="71935" y="69116"/>
                  <a:pt x="70495" y="70558"/>
                </a:cubicBezTo>
                <a:cubicBezTo>
                  <a:pt x="69054" y="72001"/>
                  <a:pt x="68334" y="74165"/>
                  <a:pt x="68334" y="76329"/>
                </a:cubicBezTo>
                <a:lnTo>
                  <a:pt x="68694" y="82821"/>
                </a:lnTo>
                <a:cubicBezTo>
                  <a:pt x="68694" y="90035"/>
                  <a:pt x="64373" y="96167"/>
                  <a:pt x="57891" y="98691"/>
                </a:cubicBezTo>
                <a:lnTo>
                  <a:pt x="51409" y="101216"/>
                </a:lnTo>
                <a:cubicBezTo>
                  <a:pt x="49609" y="101937"/>
                  <a:pt x="47808" y="103380"/>
                  <a:pt x="47088" y="105544"/>
                </a:cubicBezTo>
                <a:cubicBezTo>
                  <a:pt x="46368" y="107348"/>
                  <a:pt x="46368" y="109512"/>
                  <a:pt x="47448" y="111315"/>
                </a:cubicBezTo>
                <a:lnTo>
                  <a:pt x="49969" y="117447"/>
                </a:lnTo>
                <a:cubicBezTo>
                  <a:pt x="52850" y="123939"/>
                  <a:pt x="51409" y="131513"/>
                  <a:pt x="46368" y="136202"/>
                </a:cubicBezTo>
                <a:lnTo>
                  <a:pt x="41326" y="140891"/>
                </a:lnTo>
                <a:cubicBezTo>
                  <a:pt x="39886" y="142334"/>
                  <a:pt x="39166" y="144498"/>
                  <a:pt x="39166" y="146301"/>
                </a:cubicBezTo>
                <a:cubicBezTo>
                  <a:pt x="39166" y="148465"/>
                  <a:pt x="39886" y="150629"/>
                  <a:pt x="41326" y="152072"/>
                </a:cubicBezTo>
                <a:lnTo>
                  <a:pt x="46368" y="156761"/>
                </a:lnTo>
                <a:cubicBezTo>
                  <a:pt x="51409" y="161450"/>
                  <a:pt x="52850" y="169024"/>
                  <a:pt x="49969" y="175155"/>
                </a:cubicBezTo>
                <a:lnTo>
                  <a:pt x="47448" y="181648"/>
                </a:lnTo>
                <a:cubicBezTo>
                  <a:pt x="46368" y="183451"/>
                  <a:pt x="46368" y="185615"/>
                  <a:pt x="47088" y="187779"/>
                </a:cubicBezTo>
                <a:cubicBezTo>
                  <a:pt x="47808" y="189583"/>
                  <a:pt x="49609" y="191025"/>
                  <a:pt x="51409" y="191747"/>
                </a:cubicBezTo>
                <a:lnTo>
                  <a:pt x="57891" y="194271"/>
                </a:lnTo>
                <a:cubicBezTo>
                  <a:pt x="64373" y="196796"/>
                  <a:pt x="68694" y="202928"/>
                  <a:pt x="68694" y="210141"/>
                </a:cubicBezTo>
                <a:lnTo>
                  <a:pt x="68334" y="216994"/>
                </a:lnTo>
                <a:cubicBezTo>
                  <a:pt x="68334" y="218798"/>
                  <a:pt x="69054" y="220962"/>
                  <a:pt x="70495" y="222405"/>
                </a:cubicBezTo>
                <a:cubicBezTo>
                  <a:pt x="71935" y="223847"/>
                  <a:pt x="74096" y="224929"/>
                  <a:pt x="76256" y="224569"/>
                </a:cubicBezTo>
                <a:lnTo>
                  <a:pt x="82738" y="224569"/>
                </a:lnTo>
                <a:cubicBezTo>
                  <a:pt x="89940" y="224569"/>
                  <a:pt x="96062" y="228536"/>
                  <a:pt x="98583" y="235028"/>
                </a:cubicBezTo>
                <a:lnTo>
                  <a:pt x="101104" y="241521"/>
                </a:lnTo>
                <a:cubicBezTo>
                  <a:pt x="101824" y="243324"/>
                  <a:pt x="103264" y="245127"/>
                  <a:pt x="105425" y="245488"/>
                </a:cubicBezTo>
                <a:cubicBezTo>
                  <a:pt x="107225" y="246570"/>
                  <a:pt x="109386" y="246570"/>
                  <a:pt x="111186" y="245488"/>
                </a:cubicBezTo>
                <a:lnTo>
                  <a:pt x="117308" y="242963"/>
                </a:lnTo>
                <a:cubicBezTo>
                  <a:pt x="123790" y="240078"/>
                  <a:pt x="131352" y="241521"/>
                  <a:pt x="136034" y="246570"/>
                </a:cubicBezTo>
                <a:cubicBezTo>
                  <a:pt x="137834" y="248373"/>
                  <a:pt x="137834" y="251259"/>
                  <a:pt x="136034" y="252702"/>
                </a:cubicBezTo>
                <a:cubicBezTo>
                  <a:pt x="134233" y="254505"/>
                  <a:pt x="131352" y="254505"/>
                  <a:pt x="129552" y="252702"/>
                </a:cubicBezTo>
                <a:cubicBezTo>
                  <a:pt x="127391" y="250177"/>
                  <a:pt x="123790" y="249816"/>
                  <a:pt x="121269" y="250898"/>
                </a:cubicBezTo>
                <a:lnTo>
                  <a:pt x="114788" y="253784"/>
                </a:lnTo>
                <a:cubicBezTo>
                  <a:pt x="112627" y="254866"/>
                  <a:pt x="110466" y="255226"/>
                  <a:pt x="107946" y="255226"/>
                </a:cubicBezTo>
                <a:cubicBezTo>
                  <a:pt x="105785" y="255226"/>
                  <a:pt x="103624" y="254866"/>
                  <a:pt x="101824" y="253784"/>
                </a:cubicBezTo>
                <a:cubicBezTo>
                  <a:pt x="97863" y="251980"/>
                  <a:pt x="94262" y="248734"/>
                  <a:pt x="92821" y="244406"/>
                </a:cubicBezTo>
                <a:lnTo>
                  <a:pt x="90300" y="238274"/>
                </a:lnTo>
                <a:cubicBezTo>
                  <a:pt x="89220" y="235389"/>
                  <a:pt x="85979" y="233225"/>
                  <a:pt x="83098" y="233225"/>
                </a:cubicBezTo>
                <a:lnTo>
                  <a:pt x="76256" y="233586"/>
                </a:lnTo>
                <a:cubicBezTo>
                  <a:pt x="71935" y="233586"/>
                  <a:pt x="67254" y="231782"/>
                  <a:pt x="64373" y="228897"/>
                </a:cubicBezTo>
                <a:cubicBezTo>
                  <a:pt x="60772" y="225651"/>
                  <a:pt x="59332" y="220962"/>
                  <a:pt x="59332" y="216634"/>
                </a:cubicBezTo>
                <a:lnTo>
                  <a:pt x="59692" y="209781"/>
                </a:lnTo>
                <a:cubicBezTo>
                  <a:pt x="59692" y="206535"/>
                  <a:pt x="57891" y="203649"/>
                  <a:pt x="54650" y="202567"/>
                </a:cubicBezTo>
                <a:lnTo>
                  <a:pt x="48528" y="200042"/>
                </a:lnTo>
                <a:cubicBezTo>
                  <a:pt x="44207" y="198239"/>
                  <a:pt x="40606" y="195354"/>
                  <a:pt x="38806" y="191025"/>
                </a:cubicBezTo>
                <a:cubicBezTo>
                  <a:pt x="37005" y="186697"/>
                  <a:pt x="37365" y="182008"/>
                  <a:pt x="39166" y="178041"/>
                </a:cubicBezTo>
                <a:lnTo>
                  <a:pt x="41686" y="171549"/>
                </a:lnTo>
                <a:cubicBezTo>
                  <a:pt x="43487" y="168663"/>
                  <a:pt x="42407" y="165417"/>
                  <a:pt x="40246" y="162892"/>
                </a:cubicBezTo>
                <a:lnTo>
                  <a:pt x="35205" y="158564"/>
                </a:lnTo>
                <a:cubicBezTo>
                  <a:pt x="32324" y="155318"/>
                  <a:pt x="30163" y="150990"/>
                  <a:pt x="30163" y="146301"/>
                </a:cubicBezTo>
                <a:cubicBezTo>
                  <a:pt x="30163" y="141973"/>
                  <a:pt x="32324" y="137645"/>
                  <a:pt x="35205" y="134399"/>
                </a:cubicBezTo>
                <a:lnTo>
                  <a:pt x="40246" y="129710"/>
                </a:lnTo>
                <a:cubicBezTo>
                  <a:pt x="42407" y="127546"/>
                  <a:pt x="43487" y="123939"/>
                  <a:pt x="41686" y="121414"/>
                </a:cubicBezTo>
                <a:lnTo>
                  <a:pt x="39166" y="114922"/>
                </a:lnTo>
                <a:cubicBezTo>
                  <a:pt x="37365" y="110954"/>
                  <a:pt x="37005" y="105905"/>
                  <a:pt x="38806" y="101937"/>
                </a:cubicBezTo>
                <a:cubicBezTo>
                  <a:pt x="40606" y="97609"/>
                  <a:pt x="44207" y="94363"/>
                  <a:pt x="48528" y="92920"/>
                </a:cubicBezTo>
                <a:lnTo>
                  <a:pt x="54650" y="90396"/>
                </a:lnTo>
                <a:cubicBezTo>
                  <a:pt x="57891" y="89314"/>
                  <a:pt x="59692" y="86428"/>
                  <a:pt x="59692" y="83182"/>
                </a:cubicBezTo>
                <a:lnTo>
                  <a:pt x="59332" y="76329"/>
                </a:lnTo>
                <a:cubicBezTo>
                  <a:pt x="59332" y="71640"/>
                  <a:pt x="60772" y="67673"/>
                  <a:pt x="64373" y="64427"/>
                </a:cubicBezTo>
                <a:cubicBezTo>
                  <a:pt x="67254" y="60820"/>
                  <a:pt x="71575" y="59377"/>
                  <a:pt x="76256" y="59377"/>
                </a:cubicBezTo>
                <a:lnTo>
                  <a:pt x="83098" y="59738"/>
                </a:lnTo>
                <a:cubicBezTo>
                  <a:pt x="86339" y="59377"/>
                  <a:pt x="89220" y="57574"/>
                  <a:pt x="90300" y="54688"/>
                </a:cubicBezTo>
                <a:lnTo>
                  <a:pt x="92821" y="48557"/>
                </a:lnTo>
                <a:cubicBezTo>
                  <a:pt x="94262" y="44229"/>
                  <a:pt x="97863" y="40622"/>
                  <a:pt x="101824" y="38818"/>
                </a:cubicBezTo>
                <a:cubicBezTo>
                  <a:pt x="105785" y="37015"/>
                  <a:pt x="110826" y="37376"/>
                  <a:pt x="114788" y="39179"/>
                </a:cubicBezTo>
                <a:lnTo>
                  <a:pt x="121269" y="41704"/>
                </a:lnTo>
                <a:cubicBezTo>
                  <a:pt x="124150" y="43147"/>
                  <a:pt x="127391" y="42425"/>
                  <a:pt x="129552" y="40261"/>
                </a:cubicBezTo>
                <a:lnTo>
                  <a:pt x="134233" y="35212"/>
                </a:lnTo>
                <a:cubicBezTo>
                  <a:pt x="137474" y="31965"/>
                  <a:pt x="141795" y="30162"/>
                  <a:pt x="146477" y="30162"/>
                </a:cubicBezTo>
                <a:close/>
                <a:moveTo>
                  <a:pt x="146844" y="8987"/>
                </a:moveTo>
                <a:cubicBezTo>
                  <a:pt x="70543" y="8987"/>
                  <a:pt x="8638" y="70816"/>
                  <a:pt x="8638" y="146664"/>
                </a:cubicBezTo>
                <a:cubicBezTo>
                  <a:pt x="8638" y="221434"/>
                  <a:pt x="68383" y="282184"/>
                  <a:pt x="142165" y="284341"/>
                </a:cubicBezTo>
                <a:cubicBezTo>
                  <a:pt x="143245" y="253786"/>
                  <a:pt x="153682" y="225747"/>
                  <a:pt x="170598" y="202741"/>
                </a:cubicBezTo>
                <a:lnTo>
                  <a:pt x="146844" y="189800"/>
                </a:lnTo>
                <a:lnTo>
                  <a:pt x="104375" y="212087"/>
                </a:lnTo>
                <a:cubicBezTo>
                  <a:pt x="103655" y="212447"/>
                  <a:pt x="102935" y="212806"/>
                  <a:pt x="102215" y="212806"/>
                </a:cubicBezTo>
                <a:cubicBezTo>
                  <a:pt x="101495" y="212806"/>
                  <a:pt x="100416" y="212447"/>
                  <a:pt x="99696" y="211728"/>
                </a:cubicBezTo>
                <a:cubicBezTo>
                  <a:pt x="98256" y="211009"/>
                  <a:pt x="97536" y="209212"/>
                  <a:pt x="97896" y="207414"/>
                </a:cubicBezTo>
                <a:lnTo>
                  <a:pt x="105814" y="160683"/>
                </a:lnTo>
                <a:lnTo>
                  <a:pt x="71982" y="127252"/>
                </a:lnTo>
                <a:cubicBezTo>
                  <a:pt x="70543" y="126174"/>
                  <a:pt x="70183" y="124377"/>
                  <a:pt x="70543" y="122939"/>
                </a:cubicBezTo>
                <a:cubicBezTo>
                  <a:pt x="71263" y="121141"/>
                  <a:pt x="72702" y="119704"/>
                  <a:pt x="74142" y="119704"/>
                </a:cubicBezTo>
                <a:lnTo>
                  <a:pt x="121650" y="112874"/>
                </a:lnTo>
                <a:lnTo>
                  <a:pt x="142525" y="70097"/>
                </a:lnTo>
                <a:cubicBezTo>
                  <a:pt x="143965" y="66861"/>
                  <a:pt x="149004" y="66861"/>
                  <a:pt x="150803" y="70097"/>
                </a:cubicBezTo>
                <a:lnTo>
                  <a:pt x="171678" y="112874"/>
                </a:lnTo>
                <a:lnTo>
                  <a:pt x="218826" y="119704"/>
                </a:lnTo>
                <a:cubicBezTo>
                  <a:pt x="220626" y="119704"/>
                  <a:pt x="222066" y="121141"/>
                  <a:pt x="222426" y="122939"/>
                </a:cubicBezTo>
                <a:cubicBezTo>
                  <a:pt x="223145" y="124377"/>
                  <a:pt x="222426" y="126174"/>
                  <a:pt x="221706" y="127252"/>
                </a:cubicBezTo>
                <a:lnTo>
                  <a:pt x="187154" y="160683"/>
                </a:lnTo>
                <a:lnTo>
                  <a:pt x="190753" y="180095"/>
                </a:lnTo>
                <a:cubicBezTo>
                  <a:pt x="215587" y="157448"/>
                  <a:pt x="248339" y="143429"/>
                  <a:pt x="284690" y="142350"/>
                </a:cubicBezTo>
                <a:cubicBezTo>
                  <a:pt x="282171" y="68659"/>
                  <a:pt x="221346" y="8987"/>
                  <a:pt x="146844" y="8987"/>
                </a:cubicBezTo>
                <a:close/>
                <a:moveTo>
                  <a:pt x="146844" y="0"/>
                </a:moveTo>
                <a:cubicBezTo>
                  <a:pt x="227464" y="0"/>
                  <a:pt x="293328" y="66143"/>
                  <a:pt x="293328" y="146664"/>
                </a:cubicBezTo>
                <a:cubicBezTo>
                  <a:pt x="293328" y="148102"/>
                  <a:pt x="292968" y="149180"/>
                  <a:pt x="292248" y="149899"/>
                </a:cubicBezTo>
                <a:lnTo>
                  <a:pt x="149723" y="292249"/>
                </a:lnTo>
                <a:cubicBezTo>
                  <a:pt x="149004" y="292968"/>
                  <a:pt x="147564" y="293328"/>
                  <a:pt x="146844" y="293328"/>
                </a:cubicBezTo>
                <a:cubicBezTo>
                  <a:pt x="65864" y="293328"/>
                  <a:pt x="0" y="227545"/>
                  <a:pt x="0" y="146664"/>
                </a:cubicBezTo>
                <a:cubicBezTo>
                  <a:pt x="0" y="66143"/>
                  <a:pt x="65864" y="0"/>
                  <a:pt x="146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6" name="Freeform 941">
            <a:extLst>
              <a:ext uri="{FF2B5EF4-FFF2-40B4-BE49-F238E27FC236}">
                <a16:creationId xmlns:a16="http://schemas.microsoft.com/office/drawing/2014/main" id="{2D27DA43-CE3C-3D45-9DBC-E4DA53865B00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314304" y="1863463"/>
            <a:ext cx="615907" cy="615907"/>
          </a:xfrm>
          <a:custGeom>
            <a:avLst/>
            <a:gdLst>
              <a:gd name="T0" fmla="*/ 8791151 w 293297"/>
              <a:gd name="T1" fmla="*/ 9873534 h 293328"/>
              <a:gd name="T2" fmla="*/ 9563036 w 293297"/>
              <a:gd name="T3" fmla="*/ 10265362 h 293328"/>
              <a:gd name="T4" fmla="*/ 10347942 w 293297"/>
              <a:gd name="T5" fmla="*/ 9364179 h 293328"/>
              <a:gd name="T6" fmla="*/ 9876978 w 293297"/>
              <a:gd name="T7" fmla="*/ 8776513 h 293328"/>
              <a:gd name="T8" fmla="*/ 7260594 w 293297"/>
              <a:gd name="T9" fmla="*/ 8358578 h 293328"/>
              <a:gd name="T10" fmla="*/ 9654586 w 293297"/>
              <a:gd name="T11" fmla="*/ 8554467 h 293328"/>
              <a:gd name="T12" fmla="*/ 7208277 w 293297"/>
              <a:gd name="T13" fmla="*/ 6660746 h 293328"/>
              <a:gd name="T14" fmla="*/ 6671911 w 293297"/>
              <a:gd name="T15" fmla="*/ 7209250 h 293328"/>
              <a:gd name="T16" fmla="*/ 7862355 w 293297"/>
              <a:gd name="T17" fmla="*/ 7313723 h 293328"/>
              <a:gd name="T18" fmla="*/ 4099798 w 293297"/>
              <a:gd name="T19" fmla="*/ 2969551 h 293328"/>
              <a:gd name="T20" fmla="*/ 4099798 w 293297"/>
              <a:gd name="T21" fmla="*/ 4156033 h 293328"/>
              <a:gd name="T22" fmla="*/ 4099798 w 293297"/>
              <a:gd name="T23" fmla="*/ 2969551 h 293328"/>
              <a:gd name="T24" fmla="*/ 5010500 w 293297"/>
              <a:gd name="T25" fmla="*/ 3562779 h 293328"/>
              <a:gd name="T26" fmla="*/ 3175872 w 293297"/>
              <a:gd name="T27" fmla="*/ 3562779 h 293328"/>
              <a:gd name="T28" fmla="*/ 4122180 w 293297"/>
              <a:gd name="T29" fmla="*/ 1872354 h 293328"/>
              <a:gd name="T30" fmla="*/ 2417047 w 293297"/>
              <a:gd name="T31" fmla="*/ 3579292 h 293328"/>
              <a:gd name="T32" fmla="*/ 4122180 w 293297"/>
              <a:gd name="T33" fmla="*/ 5995078 h 293328"/>
              <a:gd name="T34" fmla="*/ 5328810 w 293297"/>
              <a:gd name="T35" fmla="*/ 2371298 h 293328"/>
              <a:gd name="T36" fmla="*/ 4122180 w 293297"/>
              <a:gd name="T37" fmla="*/ 1557292 h 293328"/>
              <a:gd name="T38" fmla="*/ 5551781 w 293297"/>
              <a:gd name="T39" fmla="*/ 5010397 h 293328"/>
              <a:gd name="T40" fmla="*/ 6181360 w 293297"/>
              <a:gd name="T41" fmla="*/ 6060737 h 293328"/>
              <a:gd name="T42" fmla="*/ 6181360 w 293297"/>
              <a:gd name="T43" fmla="*/ 6389016 h 293328"/>
              <a:gd name="T44" fmla="*/ 1905551 w 293297"/>
              <a:gd name="T45" fmla="*/ 6231438 h 293328"/>
              <a:gd name="T46" fmla="*/ 3728613 w 293297"/>
              <a:gd name="T47" fmla="*/ 6060737 h 293328"/>
              <a:gd name="T48" fmla="*/ 2692503 w 293297"/>
              <a:gd name="T49" fmla="*/ 2148102 h 293328"/>
              <a:gd name="T50" fmla="*/ 4068543 w 293297"/>
              <a:gd name="T51" fmla="*/ 326516 h 293328"/>
              <a:gd name="T52" fmla="*/ 313994 w 293297"/>
              <a:gd name="T53" fmla="*/ 4074791 h 293328"/>
              <a:gd name="T54" fmla="*/ 4068543 w 293297"/>
              <a:gd name="T55" fmla="*/ 7810025 h 293328"/>
              <a:gd name="T56" fmla="*/ 7823107 w 293297"/>
              <a:gd name="T57" fmla="*/ 4074791 h 293328"/>
              <a:gd name="T58" fmla="*/ 4068543 w 293297"/>
              <a:gd name="T59" fmla="*/ 326516 h 293328"/>
              <a:gd name="T60" fmla="*/ 6946623 w 293297"/>
              <a:gd name="T61" fmla="*/ 1188447 h 293328"/>
              <a:gd name="T62" fmla="*/ 7404468 w 293297"/>
              <a:gd name="T63" fmla="*/ 6399509 h 293328"/>
              <a:gd name="T64" fmla="*/ 8241734 w 293297"/>
              <a:gd name="T65" fmla="*/ 6921938 h 293328"/>
              <a:gd name="T66" fmla="*/ 10491898 w 293297"/>
              <a:gd name="T67" fmla="*/ 8946261 h 293328"/>
              <a:gd name="T68" fmla="*/ 9785448 w 293297"/>
              <a:gd name="T69" fmla="*/ 10487389 h 293328"/>
              <a:gd name="T70" fmla="*/ 8948185 w 293297"/>
              <a:gd name="T71" fmla="*/ 10487389 h 293328"/>
              <a:gd name="T72" fmla="*/ 6933476 w 293297"/>
              <a:gd name="T73" fmla="*/ 8241038 h 293328"/>
              <a:gd name="T74" fmla="*/ 6410235 w 293297"/>
              <a:gd name="T75" fmla="*/ 7405158 h 293328"/>
              <a:gd name="T76" fmla="*/ 1190544 w 293297"/>
              <a:gd name="T77" fmla="*/ 6948058 h 293328"/>
              <a:gd name="T78" fmla="*/ 1190544 w 293297"/>
              <a:gd name="T79" fmla="*/ 1188447 h 29332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93297" h="293328">
                <a:moveTo>
                  <a:pt x="271538" y="241564"/>
                </a:moveTo>
                <a:lnTo>
                  <a:pt x="241687" y="271759"/>
                </a:lnTo>
                <a:lnTo>
                  <a:pt x="252117" y="282544"/>
                </a:lnTo>
                <a:cubicBezTo>
                  <a:pt x="254994" y="285419"/>
                  <a:pt x="259670" y="285419"/>
                  <a:pt x="262906" y="282544"/>
                </a:cubicBezTo>
                <a:lnTo>
                  <a:pt x="282328" y="262773"/>
                </a:lnTo>
                <a:cubicBezTo>
                  <a:pt x="283766" y="261694"/>
                  <a:pt x="284486" y="259537"/>
                  <a:pt x="284486" y="257740"/>
                </a:cubicBezTo>
                <a:cubicBezTo>
                  <a:pt x="284486" y="255583"/>
                  <a:pt x="283766" y="253786"/>
                  <a:pt x="282328" y="252348"/>
                </a:cubicBezTo>
                <a:lnTo>
                  <a:pt x="271538" y="241564"/>
                </a:lnTo>
                <a:close/>
                <a:moveTo>
                  <a:pt x="229818" y="200225"/>
                </a:moveTo>
                <a:lnTo>
                  <a:pt x="199608" y="230061"/>
                </a:lnTo>
                <a:lnTo>
                  <a:pt x="235213" y="265289"/>
                </a:lnTo>
                <a:lnTo>
                  <a:pt x="265424" y="235453"/>
                </a:lnTo>
                <a:lnTo>
                  <a:pt x="229818" y="200225"/>
                </a:lnTo>
                <a:close/>
                <a:moveTo>
                  <a:pt x="198169" y="183330"/>
                </a:moveTo>
                <a:cubicBezTo>
                  <a:pt x="196011" y="186206"/>
                  <a:pt x="193493" y="188722"/>
                  <a:pt x="190976" y="191238"/>
                </a:cubicBezTo>
                <a:cubicBezTo>
                  <a:pt x="188458" y="193754"/>
                  <a:pt x="185941" y="195911"/>
                  <a:pt x="183423" y="198428"/>
                </a:cubicBezTo>
                <a:lnTo>
                  <a:pt x="201046" y="216042"/>
                </a:lnTo>
                <a:lnTo>
                  <a:pt x="216152" y="201303"/>
                </a:lnTo>
                <a:lnTo>
                  <a:pt x="198169" y="183330"/>
                </a:lnTo>
                <a:close/>
                <a:moveTo>
                  <a:pt x="112712" y="81734"/>
                </a:moveTo>
                <a:cubicBezTo>
                  <a:pt x="103641" y="81734"/>
                  <a:pt x="96384" y="88991"/>
                  <a:pt x="96384" y="98062"/>
                </a:cubicBezTo>
                <a:cubicBezTo>
                  <a:pt x="96384" y="107134"/>
                  <a:pt x="103641" y="114391"/>
                  <a:pt x="112712" y="114391"/>
                </a:cubicBezTo>
                <a:cubicBezTo>
                  <a:pt x="121784" y="114391"/>
                  <a:pt x="129041" y="107134"/>
                  <a:pt x="129041" y="98062"/>
                </a:cubicBezTo>
                <a:cubicBezTo>
                  <a:pt x="129041" y="88991"/>
                  <a:pt x="121784" y="81734"/>
                  <a:pt x="112712" y="81734"/>
                </a:cubicBezTo>
                <a:close/>
                <a:moveTo>
                  <a:pt x="112712" y="73025"/>
                </a:moveTo>
                <a:cubicBezTo>
                  <a:pt x="126501" y="73025"/>
                  <a:pt x="137749" y="84274"/>
                  <a:pt x="137749" y="98062"/>
                </a:cubicBezTo>
                <a:cubicBezTo>
                  <a:pt x="137749" y="112214"/>
                  <a:pt x="126501" y="123462"/>
                  <a:pt x="112712" y="123462"/>
                </a:cubicBezTo>
                <a:cubicBezTo>
                  <a:pt x="98924" y="123462"/>
                  <a:pt x="87312" y="112214"/>
                  <a:pt x="87312" y="98062"/>
                </a:cubicBezTo>
                <a:cubicBezTo>
                  <a:pt x="87312" y="84274"/>
                  <a:pt x="98924" y="73025"/>
                  <a:pt x="112712" y="73025"/>
                </a:cubicBezTo>
                <a:close/>
                <a:moveTo>
                  <a:pt x="113326" y="51535"/>
                </a:moveTo>
                <a:cubicBezTo>
                  <a:pt x="100706" y="51535"/>
                  <a:pt x="89167" y="56595"/>
                  <a:pt x="80152" y="65268"/>
                </a:cubicBezTo>
                <a:cubicBezTo>
                  <a:pt x="71498" y="74302"/>
                  <a:pt x="66450" y="85867"/>
                  <a:pt x="66450" y="98515"/>
                </a:cubicBezTo>
                <a:cubicBezTo>
                  <a:pt x="66450" y="111163"/>
                  <a:pt x="71498" y="123089"/>
                  <a:pt x="80152" y="131762"/>
                </a:cubicBezTo>
                <a:lnTo>
                  <a:pt x="113326" y="165009"/>
                </a:lnTo>
                <a:lnTo>
                  <a:pt x="146500" y="131762"/>
                </a:lnTo>
                <a:cubicBezTo>
                  <a:pt x="164529" y="113332"/>
                  <a:pt x="164529" y="83698"/>
                  <a:pt x="146500" y="65268"/>
                </a:cubicBezTo>
                <a:cubicBezTo>
                  <a:pt x="137485" y="56595"/>
                  <a:pt x="125946" y="51535"/>
                  <a:pt x="113326" y="51535"/>
                </a:cubicBezTo>
                <a:close/>
                <a:moveTo>
                  <a:pt x="113326" y="42862"/>
                </a:moveTo>
                <a:cubicBezTo>
                  <a:pt x="128110" y="42862"/>
                  <a:pt x="142173" y="48644"/>
                  <a:pt x="152630" y="59124"/>
                </a:cubicBezTo>
                <a:cubicBezTo>
                  <a:pt x="174265" y="80807"/>
                  <a:pt x="174265" y="116223"/>
                  <a:pt x="152630" y="137906"/>
                </a:cubicBezTo>
                <a:lnTo>
                  <a:pt x="124143" y="166816"/>
                </a:lnTo>
                <a:lnTo>
                  <a:pt x="169938" y="166816"/>
                </a:lnTo>
                <a:cubicBezTo>
                  <a:pt x="172101" y="166816"/>
                  <a:pt x="174265" y="168623"/>
                  <a:pt x="174265" y="171514"/>
                </a:cubicBezTo>
                <a:cubicBezTo>
                  <a:pt x="174265" y="173682"/>
                  <a:pt x="172101" y="175851"/>
                  <a:pt x="169938" y="175851"/>
                </a:cubicBezTo>
                <a:lnTo>
                  <a:pt x="56714" y="175851"/>
                </a:lnTo>
                <a:cubicBezTo>
                  <a:pt x="54551" y="175851"/>
                  <a:pt x="52387" y="173682"/>
                  <a:pt x="52387" y="171514"/>
                </a:cubicBezTo>
                <a:cubicBezTo>
                  <a:pt x="52387" y="168623"/>
                  <a:pt x="54551" y="166816"/>
                  <a:pt x="56714" y="166816"/>
                </a:cubicBezTo>
                <a:lnTo>
                  <a:pt x="102508" y="166816"/>
                </a:lnTo>
                <a:lnTo>
                  <a:pt x="74022" y="137906"/>
                </a:lnTo>
                <a:cubicBezTo>
                  <a:pt x="52387" y="116223"/>
                  <a:pt x="52387" y="80807"/>
                  <a:pt x="74022" y="59124"/>
                </a:cubicBezTo>
                <a:cubicBezTo>
                  <a:pt x="84479" y="48644"/>
                  <a:pt x="98542" y="42862"/>
                  <a:pt x="113326" y="42862"/>
                </a:cubicBezTo>
                <a:close/>
                <a:moveTo>
                  <a:pt x="111852" y="8987"/>
                </a:moveTo>
                <a:cubicBezTo>
                  <a:pt x="84159" y="8987"/>
                  <a:pt x="58624" y="19771"/>
                  <a:pt x="38843" y="39182"/>
                </a:cubicBezTo>
                <a:cubicBezTo>
                  <a:pt x="19422" y="58594"/>
                  <a:pt x="8632" y="84476"/>
                  <a:pt x="8632" y="112155"/>
                </a:cubicBezTo>
                <a:cubicBezTo>
                  <a:pt x="8632" y="139474"/>
                  <a:pt x="19422" y="165356"/>
                  <a:pt x="38843" y="185127"/>
                </a:cubicBezTo>
                <a:cubicBezTo>
                  <a:pt x="58624" y="204539"/>
                  <a:pt x="84159" y="214963"/>
                  <a:pt x="111852" y="214963"/>
                </a:cubicBezTo>
                <a:cubicBezTo>
                  <a:pt x="139186" y="214963"/>
                  <a:pt x="165441" y="204539"/>
                  <a:pt x="184862" y="185127"/>
                </a:cubicBezTo>
                <a:cubicBezTo>
                  <a:pt x="204283" y="165356"/>
                  <a:pt x="215073" y="139474"/>
                  <a:pt x="215073" y="112155"/>
                </a:cubicBezTo>
                <a:cubicBezTo>
                  <a:pt x="215073" y="84476"/>
                  <a:pt x="204283" y="58594"/>
                  <a:pt x="184862" y="39182"/>
                </a:cubicBezTo>
                <a:cubicBezTo>
                  <a:pt x="165441" y="19771"/>
                  <a:pt x="139186" y="8987"/>
                  <a:pt x="111852" y="8987"/>
                </a:cubicBezTo>
                <a:close/>
                <a:moveTo>
                  <a:pt x="111852" y="0"/>
                </a:moveTo>
                <a:cubicBezTo>
                  <a:pt x="142063" y="0"/>
                  <a:pt x="170116" y="11863"/>
                  <a:pt x="190976" y="32712"/>
                </a:cubicBezTo>
                <a:cubicBezTo>
                  <a:pt x="212195" y="54280"/>
                  <a:pt x="223704" y="82319"/>
                  <a:pt x="223704" y="112155"/>
                </a:cubicBezTo>
                <a:cubicBezTo>
                  <a:pt x="223704" y="135520"/>
                  <a:pt x="216511" y="157448"/>
                  <a:pt x="203564" y="176140"/>
                </a:cubicBezTo>
                <a:lnTo>
                  <a:pt x="222266" y="194833"/>
                </a:lnTo>
                <a:lnTo>
                  <a:pt x="226582" y="190519"/>
                </a:lnTo>
                <a:cubicBezTo>
                  <a:pt x="228380" y="188722"/>
                  <a:pt x="231257" y="188722"/>
                  <a:pt x="233055" y="190519"/>
                </a:cubicBezTo>
                <a:lnTo>
                  <a:pt x="288442" y="246237"/>
                </a:lnTo>
                <a:cubicBezTo>
                  <a:pt x="294916" y="252348"/>
                  <a:pt x="294916" y="262773"/>
                  <a:pt x="288442" y="269243"/>
                </a:cubicBezTo>
                <a:lnTo>
                  <a:pt x="269021" y="288654"/>
                </a:lnTo>
                <a:cubicBezTo>
                  <a:pt x="265784" y="291890"/>
                  <a:pt x="261828" y="293328"/>
                  <a:pt x="257512" y="293328"/>
                </a:cubicBezTo>
                <a:cubicBezTo>
                  <a:pt x="253196" y="293328"/>
                  <a:pt x="249240" y="291890"/>
                  <a:pt x="246003" y="288654"/>
                </a:cubicBezTo>
                <a:lnTo>
                  <a:pt x="190616" y="233296"/>
                </a:lnTo>
                <a:cubicBezTo>
                  <a:pt x="188458" y="231139"/>
                  <a:pt x="188458" y="228623"/>
                  <a:pt x="190616" y="226826"/>
                </a:cubicBezTo>
                <a:lnTo>
                  <a:pt x="194572" y="222512"/>
                </a:lnTo>
                <a:lnTo>
                  <a:pt x="176230" y="203820"/>
                </a:lnTo>
                <a:cubicBezTo>
                  <a:pt x="157169" y="217120"/>
                  <a:pt x="135230" y="224309"/>
                  <a:pt x="111852" y="224309"/>
                </a:cubicBezTo>
                <a:cubicBezTo>
                  <a:pt x="82001" y="224309"/>
                  <a:pt x="53948" y="212087"/>
                  <a:pt x="32729" y="191238"/>
                </a:cubicBezTo>
                <a:cubicBezTo>
                  <a:pt x="11509" y="170029"/>
                  <a:pt x="0" y="141991"/>
                  <a:pt x="0" y="112155"/>
                </a:cubicBezTo>
                <a:cubicBezTo>
                  <a:pt x="0" y="82319"/>
                  <a:pt x="11509" y="54280"/>
                  <a:pt x="32729" y="32712"/>
                </a:cubicBezTo>
                <a:cubicBezTo>
                  <a:pt x="53948" y="11863"/>
                  <a:pt x="82001" y="0"/>
                  <a:pt x="1118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en-US" sz="9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E42158-6E65-8A44-BCAB-5D98E75B6C05}"/>
              </a:ext>
            </a:extLst>
          </p:cNvPr>
          <p:cNvSpPr txBox="1"/>
          <p:nvPr userDrawn="1"/>
        </p:nvSpPr>
        <p:spPr>
          <a:xfrm>
            <a:off x="1226155" y="2827145"/>
            <a:ext cx="792205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+mj-lt"/>
                <a:cs typeface="Poppins" pitchFamily="2" charset="77"/>
              </a:rPr>
              <a:t>01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0334B3-1FB0-6E47-9D6E-20C08B4E51E0}"/>
              </a:ext>
            </a:extLst>
          </p:cNvPr>
          <p:cNvSpPr txBox="1"/>
          <p:nvPr userDrawn="1"/>
        </p:nvSpPr>
        <p:spPr>
          <a:xfrm>
            <a:off x="3404518" y="2827145"/>
            <a:ext cx="909223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+mj-lt"/>
                <a:cs typeface="Poppins" pitchFamily="2" charset="77"/>
              </a:rPr>
              <a:t>02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426818-E318-1B4B-AF61-F119E6BFCF36}"/>
              </a:ext>
            </a:extLst>
          </p:cNvPr>
          <p:cNvSpPr txBox="1"/>
          <p:nvPr userDrawn="1"/>
        </p:nvSpPr>
        <p:spPr>
          <a:xfrm>
            <a:off x="5641389" y="2827145"/>
            <a:ext cx="909223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+mj-lt"/>
                <a:cs typeface="Poppins" pitchFamily="2" charset="77"/>
              </a:rPr>
              <a:t>03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FF063E-5128-B046-8DA7-9006A72A6668}"/>
              </a:ext>
            </a:extLst>
          </p:cNvPr>
          <p:cNvSpPr txBox="1"/>
          <p:nvPr userDrawn="1"/>
        </p:nvSpPr>
        <p:spPr>
          <a:xfrm>
            <a:off x="7851008" y="2827145"/>
            <a:ext cx="963726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+mj-lt"/>
                <a:cs typeface="Poppins" pitchFamily="2" charset="77"/>
              </a:rPr>
              <a:t>04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DCB83A-7A28-4340-BA79-F6F1C51C5AAE}"/>
              </a:ext>
            </a:extLst>
          </p:cNvPr>
          <p:cNvSpPr txBox="1"/>
          <p:nvPr userDrawn="1"/>
        </p:nvSpPr>
        <p:spPr>
          <a:xfrm>
            <a:off x="10115132" y="2827145"/>
            <a:ext cx="909223" cy="7848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500" b="1">
                <a:solidFill>
                  <a:schemeClr val="bg1"/>
                </a:solidFill>
                <a:latin typeface="+mj-lt"/>
                <a:cs typeface="Poppins" pitchFamily="2" charset="77"/>
              </a:rPr>
              <a:t>05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6674" y="4595787"/>
            <a:ext cx="1651165" cy="25063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/>
                <a:ea typeface="League Spartan" charset="0"/>
                <a:cs typeface="Poppins" pitchFamily="2" charset="77"/>
              </a:rPr>
              <a:t>YOUR TITLE 01</a:t>
            </a:r>
          </a:p>
          <a:p>
            <a:pPr lvl="0"/>
            <a:endParaRPr lang="en-GB"/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21358" y="4917650"/>
            <a:ext cx="1801795" cy="109394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pPr>
              <a:lnSpc>
                <a:spcPts val="1750"/>
              </a:lnSpc>
            </a:pPr>
            <a:r>
              <a:rPr lang="en-US" sz="1200">
                <a:solidFill>
                  <a:schemeClr val="tx1">
                    <a:lumMod val="50000"/>
                  </a:schemeClr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  <a:p>
            <a:pPr lvl="0"/>
            <a:endParaRPr lang="en-GB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17359" y="4595787"/>
            <a:ext cx="1651165" cy="25063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/>
                <a:ea typeface="League Spartan" charset="0"/>
                <a:cs typeface="Poppins" pitchFamily="2" charset="77"/>
              </a:rPr>
              <a:t>YOUR TITLE 01</a:t>
            </a:r>
          </a:p>
          <a:p>
            <a:pPr lvl="0"/>
            <a:endParaRPr lang="en-GB"/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942043" y="4917650"/>
            <a:ext cx="1801795" cy="109394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pPr>
              <a:lnSpc>
                <a:spcPts val="1750"/>
              </a:lnSpc>
            </a:pPr>
            <a:r>
              <a:rPr lang="en-US" sz="1200">
                <a:solidFill>
                  <a:schemeClr val="tx1">
                    <a:lumMod val="50000"/>
                  </a:schemeClr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  <a:p>
            <a:pPr lvl="0"/>
            <a:endParaRPr lang="en-GB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5313358" y="4595787"/>
            <a:ext cx="1651165" cy="25063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/>
                <a:ea typeface="League Spartan" charset="0"/>
                <a:cs typeface="Poppins" pitchFamily="2" charset="77"/>
              </a:rPr>
              <a:t>YOUR TITLE 01</a:t>
            </a:r>
          </a:p>
          <a:p>
            <a:pPr lvl="0"/>
            <a:endParaRPr lang="en-GB"/>
          </a:p>
        </p:txBody>
      </p:sp>
      <p:sp>
        <p:nvSpPr>
          <p:cNvPr id="5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238042" y="4917650"/>
            <a:ext cx="1801795" cy="109394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pPr>
              <a:lnSpc>
                <a:spcPts val="1750"/>
              </a:lnSpc>
            </a:pPr>
            <a:r>
              <a:rPr lang="en-US" sz="1200">
                <a:solidFill>
                  <a:schemeClr val="tx1">
                    <a:lumMod val="50000"/>
                  </a:schemeClr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  <a:p>
            <a:pPr lvl="0"/>
            <a:endParaRPr lang="en-GB"/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7519691" y="4595787"/>
            <a:ext cx="1651165" cy="25063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/>
                <a:ea typeface="League Spartan" charset="0"/>
                <a:cs typeface="Poppins" pitchFamily="2" charset="77"/>
              </a:rPr>
              <a:t>YOUR TITLE 01</a:t>
            </a:r>
          </a:p>
          <a:p>
            <a:pPr lvl="0"/>
            <a:endParaRPr lang="en-GB"/>
          </a:p>
        </p:txBody>
      </p:sp>
      <p:sp>
        <p:nvSpPr>
          <p:cNvPr id="5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7444375" y="4917650"/>
            <a:ext cx="1801795" cy="109394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pPr>
              <a:lnSpc>
                <a:spcPts val="1750"/>
              </a:lnSpc>
            </a:pPr>
            <a:r>
              <a:rPr lang="en-US" sz="1200">
                <a:solidFill>
                  <a:schemeClr val="tx1">
                    <a:lumMod val="50000"/>
                  </a:schemeClr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  <a:p>
            <a:pPr lvl="0"/>
            <a:endParaRPr lang="en-GB"/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757794" y="4595787"/>
            <a:ext cx="1651165" cy="25063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/>
                <a:ea typeface="League Spartan" charset="0"/>
                <a:cs typeface="Poppins" pitchFamily="2" charset="77"/>
              </a:rPr>
              <a:t>YOUR TITLE 01</a:t>
            </a:r>
          </a:p>
          <a:p>
            <a:pPr lvl="0"/>
            <a:endParaRPr lang="en-GB"/>
          </a:p>
        </p:txBody>
      </p:sp>
      <p:sp>
        <p:nvSpPr>
          <p:cNvPr id="6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9682478" y="4917650"/>
            <a:ext cx="1801795" cy="109394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/>
            </a:lvl1pPr>
          </a:lstStyle>
          <a:p>
            <a:pPr>
              <a:lnSpc>
                <a:spcPts val="1750"/>
              </a:lnSpc>
            </a:pPr>
            <a:r>
              <a:rPr lang="en-US" sz="1200">
                <a:solidFill>
                  <a:schemeClr val="tx1">
                    <a:lumMod val="50000"/>
                  </a:schemeClr>
                </a:solidFill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 and beyond.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773502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3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C26D40D7-191A-144F-B355-7A96ACBA9C36}"/>
              </a:ext>
            </a:extLst>
          </p:cNvPr>
          <p:cNvSpPr>
            <a:spLocks/>
          </p:cNvSpPr>
          <p:nvPr userDrawn="1"/>
        </p:nvSpPr>
        <p:spPr bwMode="auto">
          <a:xfrm>
            <a:off x="11204613" y="2589678"/>
            <a:ext cx="559357" cy="2725692"/>
          </a:xfrm>
          <a:custGeom>
            <a:avLst/>
            <a:gdLst>
              <a:gd name="T0" fmla="*/ 299 w 299"/>
              <a:gd name="T1" fmla="*/ 1290 h 1457"/>
              <a:gd name="T2" fmla="*/ 299 w 299"/>
              <a:gd name="T3" fmla="*/ 88 h 1457"/>
              <a:gd name="T4" fmla="*/ 237 w 299"/>
              <a:gd name="T5" fmla="*/ 122 h 1457"/>
              <a:gd name="T6" fmla="*/ 0 w 299"/>
              <a:gd name="T7" fmla="*/ 0 h 1457"/>
              <a:gd name="T8" fmla="*/ 0 w 299"/>
              <a:gd name="T9" fmla="*/ 1457 h 1457"/>
              <a:gd name="T10" fmla="*/ 299 w 299"/>
              <a:gd name="T11" fmla="*/ 1290 h 1457"/>
              <a:gd name="T12" fmla="*/ 299 w 299"/>
              <a:gd name="T13" fmla="*/ 1290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9" h="1457">
                <a:moveTo>
                  <a:pt x="299" y="1290"/>
                </a:moveTo>
                <a:lnTo>
                  <a:pt x="299" y="88"/>
                </a:lnTo>
                <a:lnTo>
                  <a:pt x="237" y="122"/>
                </a:lnTo>
                <a:lnTo>
                  <a:pt x="0" y="0"/>
                </a:lnTo>
                <a:lnTo>
                  <a:pt x="0" y="1457"/>
                </a:lnTo>
                <a:lnTo>
                  <a:pt x="299" y="1290"/>
                </a:lnTo>
                <a:lnTo>
                  <a:pt x="299" y="129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3" name="Freeform 11">
            <a:extLst>
              <a:ext uri="{FF2B5EF4-FFF2-40B4-BE49-F238E27FC236}">
                <a16:creationId xmlns:a16="http://schemas.microsoft.com/office/drawing/2014/main" id="{0A65B58D-7FBE-F346-941E-7A08D6A12EC4}"/>
              </a:ext>
            </a:extLst>
          </p:cNvPr>
          <p:cNvSpPr>
            <a:spLocks/>
          </p:cNvSpPr>
          <p:nvPr userDrawn="1"/>
        </p:nvSpPr>
        <p:spPr bwMode="auto">
          <a:xfrm>
            <a:off x="9749165" y="853617"/>
            <a:ext cx="1898819" cy="4461754"/>
          </a:xfrm>
          <a:custGeom>
            <a:avLst/>
            <a:gdLst>
              <a:gd name="T0" fmla="*/ 778 w 1015"/>
              <a:gd name="T1" fmla="*/ 2385 h 2385"/>
              <a:gd name="T2" fmla="*/ 778 w 1015"/>
              <a:gd name="T3" fmla="*/ 928 h 2385"/>
              <a:gd name="T4" fmla="*/ 1015 w 1015"/>
              <a:gd name="T5" fmla="*/ 1050 h 2385"/>
              <a:gd name="T6" fmla="*/ 567 w 1015"/>
              <a:gd name="T7" fmla="*/ 0 h 2385"/>
              <a:gd name="T8" fmla="*/ 0 w 1015"/>
              <a:gd name="T9" fmla="*/ 532 h 2385"/>
              <a:gd name="T10" fmla="*/ 225 w 1015"/>
              <a:gd name="T11" fmla="*/ 645 h 2385"/>
              <a:gd name="T12" fmla="*/ 225 w 1015"/>
              <a:gd name="T13" fmla="*/ 2103 h 2385"/>
              <a:gd name="T14" fmla="*/ 778 w 1015"/>
              <a:gd name="T15" fmla="*/ 2385 h 2385"/>
              <a:gd name="T16" fmla="*/ 778 w 1015"/>
              <a:gd name="T17" fmla="*/ 2385 h 2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5" h="2385">
                <a:moveTo>
                  <a:pt x="778" y="2385"/>
                </a:moveTo>
                <a:lnTo>
                  <a:pt x="778" y="928"/>
                </a:lnTo>
                <a:lnTo>
                  <a:pt x="1015" y="1050"/>
                </a:lnTo>
                <a:lnTo>
                  <a:pt x="567" y="0"/>
                </a:lnTo>
                <a:lnTo>
                  <a:pt x="0" y="532"/>
                </a:lnTo>
                <a:lnTo>
                  <a:pt x="225" y="645"/>
                </a:lnTo>
                <a:lnTo>
                  <a:pt x="225" y="2103"/>
                </a:lnTo>
                <a:lnTo>
                  <a:pt x="778" y="2385"/>
                </a:lnTo>
                <a:lnTo>
                  <a:pt x="778" y="238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8E4C75C3-41FC-7240-9969-4E3D139437DE}"/>
              </a:ext>
            </a:extLst>
          </p:cNvPr>
          <p:cNvSpPr>
            <a:spLocks/>
          </p:cNvSpPr>
          <p:nvPr userDrawn="1"/>
        </p:nvSpPr>
        <p:spPr bwMode="auto">
          <a:xfrm>
            <a:off x="6718540" y="2432533"/>
            <a:ext cx="3402906" cy="772623"/>
          </a:xfrm>
          <a:custGeom>
            <a:avLst/>
            <a:gdLst>
              <a:gd name="T0" fmla="*/ 0 w 1819"/>
              <a:gd name="T1" fmla="*/ 413 h 413"/>
              <a:gd name="T2" fmla="*/ 0 w 1819"/>
              <a:gd name="T3" fmla="*/ 0 h 413"/>
              <a:gd name="T4" fmla="*/ 1819 w 1819"/>
              <a:gd name="T5" fmla="*/ 0 h 413"/>
              <a:gd name="T6" fmla="*/ 1819 w 1819"/>
              <a:gd name="T7" fmla="*/ 229 h 413"/>
              <a:gd name="T8" fmla="*/ 1519 w 1819"/>
              <a:gd name="T9" fmla="*/ 393 h 413"/>
              <a:gd name="T10" fmla="*/ 1519 w 1819"/>
              <a:gd name="T11" fmla="*/ 413 h 413"/>
              <a:gd name="T12" fmla="*/ 0 w 1819"/>
              <a:gd name="T13" fmla="*/ 413 h 413"/>
              <a:gd name="T14" fmla="*/ 0 w 1819"/>
              <a:gd name="T15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9" h="413">
                <a:moveTo>
                  <a:pt x="0" y="413"/>
                </a:moveTo>
                <a:lnTo>
                  <a:pt x="0" y="0"/>
                </a:lnTo>
                <a:lnTo>
                  <a:pt x="1819" y="0"/>
                </a:lnTo>
                <a:lnTo>
                  <a:pt x="1819" y="229"/>
                </a:lnTo>
                <a:lnTo>
                  <a:pt x="1519" y="393"/>
                </a:lnTo>
                <a:lnTo>
                  <a:pt x="1519" y="413"/>
                </a:lnTo>
                <a:lnTo>
                  <a:pt x="0" y="413"/>
                </a:lnTo>
                <a:lnTo>
                  <a:pt x="0" y="4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1CC8FB8D-5DE0-F94A-889D-27586CDA096A}"/>
              </a:ext>
            </a:extLst>
          </p:cNvPr>
          <p:cNvSpPr>
            <a:spLocks/>
          </p:cNvSpPr>
          <p:nvPr userDrawn="1"/>
        </p:nvSpPr>
        <p:spPr bwMode="auto">
          <a:xfrm>
            <a:off x="6159184" y="3205159"/>
            <a:ext cx="3402906" cy="763270"/>
          </a:xfrm>
          <a:custGeom>
            <a:avLst/>
            <a:gdLst>
              <a:gd name="T0" fmla="*/ 0 w 1819"/>
              <a:gd name="T1" fmla="*/ 408 h 408"/>
              <a:gd name="T2" fmla="*/ 0 w 1819"/>
              <a:gd name="T3" fmla="*/ 0 h 408"/>
              <a:gd name="T4" fmla="*/ 1818 w 1819"/>
              <a:gd name="T5" fmla="*/ 0 h 408"/>
              <a:gd name="T6" fmla="*/ 1819 w 1819"/>
              <a:gd name="T7" fmla="*/ 225 h 408"/>
              <a:gd name="T8" fmla="*/ 1521 w 1819"/>
              <a:gd name="T9" fmla="*/ 392 h 408"/>
              <a:gd name="T10" fmla="*/ 1521 w 1819"/>
              <a:gd name="T11" fmla="*/ 408 h 408"/>
              <a:gd name="T12" fmla="*/ 0 w 1819"/>
              <a:gd name="T13" fmla="*/ 408 h 408"/>
              <a:gd name="T14" fmla="*/ 0 w 1819"/>
              <a:gd name="T15" fmla="*/ 408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9" h="408">
                <a:moveTo>
                  <a:pt x="0" y="408"/>
                </a:moveTo>
                <a:lnTo>
                  <a:pt x="0" y="0"/>
                </a:lnTo>
                <a:lnTo>
                  <a:pt x="1818" y="0"/>
                </a:lnTo>
                <a:lnTo>
                  <a:pt x="1819" y="225"/>
                </a:lnTo>
                <a:lnTo>
                  <a:pt x="1521" y="392"/>
                </a:lnTo>
                <a:lnTo>
                  <a:pt x="1521" y="408"/>
                </a:lnTo>
                <a:lnTo>
                  <a:pt x="0" y="408"/>
                </a:lnTo>
                <a:lnTo>
                  <a:pt x="0" y="4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73F2D7ED-EC95-FA4F-A09D-BCAC6200FFA8}"/>
              </a:ext>
            </a:extLst>
          </p:cNvPr>
          <p:cNvSpPr>
            <a:spLocks/>
          </p:cNvSpPr>
          <p:nvPr userDrawn="1"/>
        </p:nvSpPr>
        <p:spPr bwMode="auto">
          <a:xfrm>
            <a:off x="5601699" y="3968426"/>
            <a:ext cx="3402906" cy="767010"/>
          </a:xfrm>
          <a:custGeom>
            <a:avLst/>
            <a:gdLst>
              <a:gd name="T0" fmla="*/ 0 w 1819"/>
              <a:gd name="T1" fmla="*/ 410 h 410"/>
              <a:gd name="T2" fmla="*/ 0 w 1819"/>
              <a:gd name="T3" fmla="*/ 0 h 410"/>
              <a:gd name="T4" fmla="*/ 1819 w 1819"/>
              <a:gd name="T5" fmla="*/ 0 h 410"/>
              <a:gd name="T6" fmla="*/ 1819 w 1819"/>
              <a:gd name="T7" fmla="*/ 231 h 410"/>
              <a:gd name="T8" fmla="*/ 1518 w 1819"/>
              <a:gd name="T9" fmla="*/ 394 h 410"/>
              <a:gd name="T10" fmla="*/ 1518 w 1819"/>
              <a:gd name="T11" fmla="*/ 410 h 410"/>
              <a:gd name="T12" fmla="*/ 0 w 1819"/>
              <a:gd name="T13" fmla="*/ 410 h 410"/>
              <a:gd name="T14" fmla="*/ 0 w 1819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19" h="410">
                <a:moveTo>
                  <a:pt x="0" y="410"/>
                </a:moveTo>
                <a:lnTo>
                  <a:pt x="0" y="0"/>
                </a:lnTo>
                <a:lnTo>
                  <a:pt x="1819" y="0"/>
                </a:lnTo>
                <a:lnTo>
                  <a:pt x="1819" y="231"/>
                </a:lnTo>
                <a:lnTo>
                  <a:pt x="1518" y="394"/>
                </a:lnTo>
                <a:lnTo>
                  <a:pt x="1518" y="410"/>
                </a:lnTo>
                <a:lnTo>
                  <a:pt x="0" y="410"/>
                </a:lnTo>
                <a:lnTo>
                  <a:pt x="0" y="4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7" name="Freeform 8">
            <a:extLst>
              <a:ext uri="{FF2B5EF4-FFF2-40B4-BE49-F238E27FC236}">
                <a16:creationId xmlns:a16="http://schemas.microsoft.com/office/drawing/2014/main" id="{BABE1C25-68D5-7E4F-90B5-1E07A4C748F6}"/>
              </a:ext>
            </a:extLst>
          </p:cNvPr>
          <p:cNvSpPr>
            <a:spLocks/>
          </p:cNvSpPr>
          <p:nvPr userDrawn="1"/>
        </p:nvSpPr>
        <p:spPr bwMode="auto">
          <a:xfrm>
            <a:off x="5038601" y="4735434"/>
            <a:ext cx="3402906" cy="982147"/>
          </a:xfrm>
          <a:custGeom>
            <a:avLst/>
            <a:gdLst>
              <a:gd name="T0" fmla="*/ 1819 w 1819"/>
              <a:gd name="T1" fmla="*/ 525 h 525"/>
              <a:gd name="T2" fmla="*/ 0 w 1819"/>
              <a:gd name="T3" fmla="*/ 525 h 525"/>
              <a:gd name="T4" fmla="*/ 0 w 1819"/>
              <a:gd name="T5" fmla="*/ 0 h 525"/>
              <a:gd name="T6" fmla="*/ 1819 w 1819"/>
              <a:gd name="T7" fmla="*/ 0 h 525"/>
              <a:gd name="T8" fmla="*/ 1819 w 1819"/>
              <a:gd name="T9" fmla="*/ 525 h 525"/>
              <a:gd name="T10" fmla="*/ 1819 w 1819"/>
              <a:gd name="T11" fmla="*/ 525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19" h="525">
                <a:moveTo>
                  <a:pt x="1819" y="525"/>
                </a:moveTo>
                <a:lnTo>
                  <a:pt x="0" y="525"/>
                </a:lnTo>
                <a:lnTo>
                  <a:pt x="0" y="0"/>
                </a:lnTo>
                <a:lnTo>
                  <a:pt x="1819" y="0"/>
                </a:lnTo>
                <a:lnTo>
                  <a:pt x="1819" y="525"/>
                </a:lnTo>
                <a:lnTo>
                  <a:pt x="1819" y="5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8" name="Freeform 12">
            <a:extLst>
              <a:ext uri="{FF2B5EF4-FFF2-40B4-BE49-F238E27FC236}">
                <a16:creationId xmlns:a16="http://schemas.microsoft.com/office/drawing/2014/main" id="{BE299346-5D85-9344-97BD-2726738CEC9C}"/>
              </a:ext>
            </a:extLst>
          </p:cNvPr>
          <p:cNvSpPr>
            <a:spLocks/>
          </p:cNvSpPr>
          <p:nvPr userDrawn="1"/>
        </p:nvSpPr>
        <p:spPr bwMode="auto">
          <a:xfrm>
            <a:off x="9610728" y="2890869"/>
            <a:ext cx="1593885" cy="834358"/>
          </a:xfrm>
          <a:custGeom>
            <a:avLst/>
            <a:gdLst>
              <a:gd name="T0" fmla="*/ 852 w 852"/>
              <a:gd name="T1" fmla="*/ 281 h 446"/>
              <a:gd name="T2" fmla="*/ 299 w 852"/>
              <a:gd name="T3" fmla="*/ 0 h 446"/>
              <a:gd name="T4" fmla="*/ 0 w 852"/>
              <a:gd name="T5" fmla="*/ 166 h 446"/>
              <a:gd name="T6" fmla="*/ 554 w 852"/>
              <a:gd name="T7" fmla="*/ 446 h 446"/>
              <a:gd name="T8" fmla="*/ 852 w 852"/>
              <a:gd name="T9" fmla="*/ 281 h 446"/>
              <a:gd name="T10" fmla="*/ 852 w 852"/>
              <a:gd name="T11" fmla="*/ 281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2" h="446">
                <a:moveTo>
                  <a:pt x="852" y="281"/>
                </a:moveTo>
                <a:lnTo>
                  <a:pt x="299" y="0"/>
                </a:lnTo>
                <a:lnTo>
                  <a:pt x="0" y="166"/>
                </a:lnTo>
                <a:lnTo>
                  <a:pt x="554" y="446"/>
                </a:lnTo>
                <a:lnTo>
                  <a:pt x="852" y="281"/>
                </a:lnTo>
                <a:lnTo>
                  <a:pt x="852" y="2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59" name="Freeform 13">
            <a:extLst>
              <a:ext uri="{FF2B5EF4-FFF2-40B4-BE49-F238E27FC236}">
                <a16:creationId xmlns:a16="http://schemas.microsoft.com/office/drawing/2014/main" id="{35CBE931-B34D-2144-A420-9E265ABFA96C}"/>
              </a:ext>
            </a:extLst>
          </p:cNvPr>
          <p:cNvSpPr>
            <a:spLocks/>
          </p:cNvSpPr>
          <p:nvPr userDrawn="1"/>
        </p:nvSpPr>
        <p:spPr bwMode="auto">
          <a:xfrm>
            <a:off x="9610729" y="3201414"/>
            <a:ext cx="1036399" cy="2424500"/>
          </a:xfrm>
          <a:custGeom>
            <a:avLst/>
            <a:gdLst>
              <a:gd name="T0" fmla="*/ 554 w 554"/>
              <a:gd name="T1" fmla="*/ 1296 h 1296"/>
              <a:gd name="T2" fmla="*/ 554 w 554"/>
              <a:gd name="T3" fmla="*/ 280 h 1296"/>
              <a:gd name="T4" fmla="*/ 0 w 554"/>
              <a:gd name="T5" fmla="*/ 0 h 1296"/>
              <a:gd name="T6" fmla="*/ 0 w 554"/>
              <a:gd name="T7" fmla="*/ 1013 h 1296"/>
              <a:gd name="T8" fmla="*/ 554 w 554"/>
              <a:gd name="T9" fmla="*/ 1296 h 1296"/>
              <a:gd name="T10" fmla="*/ 554 w 554"/>
              <a:gd name="T11" fmla="*/ 1296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4" h="1296">
                <a:moveTo>
                  <a:pt x="554" y="1296"/>
                </a:moveTo>
                <a:lnTo>
                  <a:pt x="554" y="280"/>
                </a:lnTo>
                <a:lnTo>
                  <a:pt x="0" y="0"/>
                </a:lnTo>
                <a:lnTo>
                  <a:pt x="0" y="1013"/>
                </a:lnTo>
                <a:lnTo>
                  <a:pt x="554" y="1296"/>
                </a:lnTo>
                <a:lnTo>
                  <a:pt x="554" y="129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15623F37-A0F3-314B-A704-BF4AA23E385B}"/>
              </a:ext>
            </a:extLst>
          </p:cNvPr>
          <p:cNvSpPr>
            <a:spLocks/>
          </p:cNvSpPr>
          <p:nvPr userDrawn="1"/>
        </p:nvSpPr>
        <p:spPr bwMode="auto">
          <a:xfrm>
            <a:off x="10647128" y="3416553"/>
            <a:ext cx="557486" cy="2209363"/>
          </a:xfrm>
          <a:custGeom>
            <a:avLst/>
            <a:gdLst>
              <a:gd name="T0" fmla="*/ 298 w 298"/>
              <a:gd name="T1" fmla="*/ 1015 h 1181"/>
              <a:gd name="T2" fmla="*/ 298 w 298"/>
              <a:gd name="T3" fmla="*/ 0 h 1181"/>
              <a:gd name="T4" fmla="*/ 0 w 298"/>
              <a:gd name="T5" fmla="*/ 165 h 1181"/>
              <a:gd name="T6" fmla="*/ 0 w 298"/>
              <a:gd name="T7" fmla="*/ 1181 h 1181"/>
              <a:gd name="T8" fmla="*/ 298 w 298"/>
              <a:gd name="T9" fmla="*/ 1015 h 1181"/>
              <a:gd name="T10" fmla="*/ 298 w 298"/>
              <a:gd name="T11" fmla="*/ 1015 h 1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" h="1181">
                <a:moveTo>
                  <a:pt x="298" y="1015"/>
                </a:moveTo>
                <a:lnTo>
                  <a:pt x="298" y="0"/>
                </a:lnTo>
                <a:lnTo>
                  <a:pt x="0" y="165"/>
                </a:lnTo>
                <a:lnTo>
                  <a:pt x="0" y="1181"/>
                </a:lnTo>
                <a:lnTo>
                  <a:pt x="298" y="1015"/>
                </a:lnTo>
                <a:lnTo>
                  <a:pt x="298" y="101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61" name="Freeform 15">
            <a:extLst>
              <a:ext uri="{FF2B5EF4-FFF2-40B4-BE49-F238E27FC236}">
                <a16:creationId xmlns:a16="http://schemas.microsoft.com/office/drawing/2014/main" id="{D2329F90-68B3-E146-B5CA-044E41136B15}"/>
              </a:ext>
            </a:extLst>
          </p:cNvPr>
          <p:cNvSpPr>
            <a:spLocks/>
          </p:cNvSpPr>
          <p:nvPr userDrawn="1"/>
        </p:nvSpPr>
        <p:spPr bwMode="auto">
          <a:xfrm>
            <a:off x="9053244" y="3654138"/>
            <a:ext cx="1593884" cy="834357"/>
          </a:xfrm>
          <a:custGeom>
            <a:avLst/>
            <a:gdLst>
              <a:gd name="T0" fmla="*/ 852 w 852"/>
              <a:gd name="T1" fmla="*/ 283 h 446"/>
              <a:gd name="T2" fmla="*/ 298 w 852"/>
              <a:gd name="T3" fmla="*/ 0 h 446"/>
              <a:gd name="T4" fmla="*/ 0 w 852"/>
              <a:gd name="T5" fmla="*/ 166 h 446"/>
              <a:gd name="T6" fmla="*/ 553 w 852"/>
              <a:gd name="T7" fmla="*/ 446 h 446"/>
              <a:gd name="T8" fmla="*/ 852 w 852"/>
              <a:gd name="T9" fmla="*/ 283 h 446"/>
              <a:gd name="T10" fmla="*/ 852 w 852"/>
              <a:gd name="T11" fmla="*/ 283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52" h="446">
                <a:moveTo>
                  <a:pt x="852" y="283"/>
                </a:moveTo>
                <a:lnTo>
                  <a:pt x="298" y="0"/>
                </a:lnTo>
                <a:lnTo>
                  <a:pt x="0" y="166"/>
                </a:lnTo>
                <a:lnTo>
                  <a:pt x="553" y="446"/>
                </a:lnTo>
                <a:lnTo>
                  <a:pt x="852" y="283"/>
                </a:lnTo>
                <a:lnTo>
                  <a:pt x="852" y="2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62" name="Freeform 16">
            <a:extLst>
              <a:ext uri="{FF2B5EF4-FFF2-40B4-BE49-F238E27FC236}">
                <a16:creationId xmlns:a16="http://schemas.microsoft.com/office/drawing/2014/main" id="{5E214468-C56C-6B46-AE86-1061C0BFA428}"/>
              </a:ext>
            </a:extLst>
          </p:cNvPr>
          <p:cNvSpPr>
            <a:spLocks/>
          </p:cNvSpPr>
          <p:nvPr userDrawn="1"/>
        </p:nvSpPr>
        <p:spPr bwMode="auto">
          <a:xfrm>
            <a:off x="10087771" y="4183563"/>
            <a:ext cx="559357" cy="1751029"/>
          </a:xfrm>
          <a:custGeom>
            <a:avLst/>
            <a:gdLst>
              <a:gd name="T0" fmla="*/ 299 w 299"/>
              <a:gd name="T1" fmla="*/ 771 h 936"/>
              <a:gd name="T2" fmla="*/ 299 w 299"/>
              <a:gd name="T3" fmla="*/ 0 h 936"/>
              <a:gd name="T4" fmla="*/ 0 w 299"/>
              <a:gd name="T5" fmla="*/ 163 h 936"/>
              <a:gd name="T6" fmla="*/ 0 w 299"/>
              <a:gd name="T7" fmla="*/ 936 h 936"/>
              <a:gd name="T8" fmla="*/ 299 w 299"/>
              <a:gd name="T9" fmla="*/ 771 h 936"/>
              <a:gd name="T10" fmla="*/ 299 w 299"/>
              <a:gd name="T11" fmla="*/ 771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9" h="936">
                <a:moveTo>
                  <a:pt x="299" y="771"/>
                </a:moveTo>
                <a:lnTo>
                  <a:pt x="299" y="0"/>
                </a:lnTo>
                <a:lnTo>
                  <a:pt x="0" y="163"/>
                </a:lnTo>
                <a:lnTo>
                  <a:pt x="0" y="936"/>
                </a:lnTo>
                <a:lnTo>
                  <a:pt x="299" y="771"/>
                </a:lnTo>
                <a:lnTo>
                  <a:pt x="299" y="77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sp>
        <p:nvSpPr>
          <p:cNvPr id="63" name="Freeform 17">
            <a:extLst>
              <a:ext uri="{FF2B5EF4-FFF2-40B4-BE49-F238E27FC236}">
                <a16:creationId xmlns:a16="http://schemas.microsoft.com/office/drawing/2014/main" id="{0C823CE6-971C-5C46-9111-17B5BEF34A30}"/>
              </a:ext>
            </a:extLst>
          </p:cNvPr>
          <p:cNvSpPr>
            <a:spLocks/>
          </p:cNvSpPr>
          <p:nvPr userDrawn="1"/>
        </p:nvSpPr>
        <p:spPr bwMode="auto">
          <a:xfrm>
            <a:off x="9053240" y="3964684"/>
            <a:ext cx="1034528" cy="1969907"/>
          </a:xfrm>
          <a:custGeom>
            <a:avLst/>
            <a:gdLst>
              <a:gd name="T0" fmla="*/ 553 w 553"/>
              <a:gd name="T1" fmla="*/ 1053 h 1053"/>
              <a:gd name="T2" fmla="*/ 553 w 553"/>
              <a:gd name="T3" fmla="*/ 280 h 1053"/>
              <a:gd name="T4" fmla="*/ 0 w 553"/>
              <a:gd name="T5" fmla="*/ 0 h 1053"/>
              <a:gd name="T6" fmla="*/ 0 w 553"/>
              <a:gd name="T7" fmla="*/ 772 h 1053"/>
              <a:gd name="T8" fmla="*/ 553 w 553"/>
              <a:gd name="T9" fmla="*/ 1053 h 1053"/>
              <a:gd name="T10" fmla="*/ 553 w 553"/>
              <a:gd name="T11" fmla="*/ 1053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3" h="1053">
                <a:moveTo>
                  <a:pt x="553" y="1053"/>
                </a:moveTo>
                <a:lnTo>
                  <a:pt x="553" y="280"/>
                </a:lnTo>
                <a:lnTo>
                  <a:pt x="0" y="0"/>
                </a:lnTo>
                <a:lnTo>
                  <a:pt x="0" y="772"/>
                </a:lnTo>
                <a:lnTo>
                  <a:pt x="553" y="1053"/>
                </a:lnTo>
                <a:lnTo>
                  <a:pt x="553" y="105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>
              <a:latin typeface="Lato Light" panose="020F0502020204030203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AF82D8-CBDA-364B-8B56-4401ED402860}"/>
              </a:ext>
            </a:extLst>
          </p:cNvPr>
          <p:cNvGrpSpPr/>
          <p:nvPr userDrawn="1"/>
        </p:nvGrpSpPr>
        <p:grpSpPr>
          <a:xfrm>
            <a:off x="8493884" y="4426759"/>
            <a:ext cx="1593888" cy="1820247"/>
            <a:chOff x="8526457" y="4929184"/>
            <a:chExt cx="1352552" cy="1544637"/>
          </a:xfrm>
        </p:grpSpPr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EDAEAB13-AF85-AF44-AE8C-A57A8A0C2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460" y="4929184"/>
              <a:ext cx="1352549" cy="709613"/>
            </a:xfrm>
            <a:custGeom>
              <a:avLst/>
              <a:gdLst>
                <a:gd name="T0" fmla="*/ 852 w 852"/>
                <a:gd name="T1" fmla="*/ 282 h 447"/>
                <a:gd name="T2" fmla="*/ 299 w 852"/>
                <a:gd name="T3" fmla="*/ 0 h 447"/>
                <a:gd name="T4" fmla="*/ 0 w 852"/>
                <a:gd name="T5" fmla="*/ 165 h 447"/>
                <a:gd name="T6" fmla="*/ 554 w 852"/>
                <a:gd name="T7" fmla="*/ 447 h 447"/>
                <a:gd name="T8" fmla="*/ 852 w 852"/>
                <a:gd name="T9" fmla="*/ 282 h 447"/>
                <a:gd name="T10" fmla="*/ 852 w 852"/>
                <a:gd name="T11" fmla="*/ 2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2" h="447">
                  <a:moveTo>
                    <a:pt x="852" y="282"/>
                  </a:moveTo>
                  <a:lnTo>
                    <a:pt x="299" y="0"/>
                  </a:lnTo>
                  <a:lnTo>
                    <a:pt x="0" y="165"/>
                  </a:lnTo>
                  <a:lnTo>
                    <a:pt x="554" y="447"/>
                  </a:lnTo>
                  <a:lnTo>
                    <a:pt x="852" y="282"/>
                  </a:lnTo>
                  <a:lnTo>
                    <a:pt x="852" y="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DE5AFF74-D00D-E841-8DE0-877E05D98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934" y="5376859"/>
              <a:ext cx="473075" cy="1096962"/>
            </a:xfrm>
            <a:custGeom>
              <a:avLst/>
              <a:gdLst>
                <a:gd name="T0" fmla="*/ 298 w 298"/>
                <a:gd name="T1" fmla="*/ 524 h 691"/>
                <a:gd name="T2" fmla="*/ 298 w 298"/>
                <a:gd name="T3" fmla="*/ 0 h 691"/>
                <a:gd name="T4" fmla="*/ 0 w 298"/>
                <a:gd name="T5" fmla="*/ 165 h 691"/>
                <a:gd name="T6" fmla="*/ 0 w 298"/>
                <a:gd name="T7" fmla="*/ 691 h 691"/>
                <a:gd name="T8" fmla="*/ 298 w 298"/>
                <a:gd name="T9" fmla="*/ 524 h 691"/>
                <a:gd name="T10" fmla="*/ 298 w 298"/>
                <a:gd name="T11" fmla="*/ 524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691">
                  <a:moveTo>
                    <a:pt x="298" y="524"/>
                  </a:moveTo>
                  <a:lnTo>
                    <a:pt x="298" y="0"/>
                  </a:lnTo>
                  <a:lnTo>
                    <a:pt x="0" y="165"/>
                  </a:lnTo>
                  <a:lnTo>
                    <a:pt x="0" y="691"/>
                  </a:lnTo>
                  <a:lnTo>
                    <a:pt x="298" y="524"/>
                  </a:lnTo>
                  <a:lnTo>
                    <a:pt x="298" y="5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FFE2266-5685-E649-9710-7CCFDC7E1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457" y="5191122"/>
              <a:ext cx="879474" cy="1282699"/>
            </a:xfrm>
            <a:custGeom>
              <a:avLst/>
              <a:gdLst>
                <a:gd name="T0" fmla="*/ 554 w 554"/>
                <a:gd name="T1" fmla="*/ 808 h 808"/>
                <a:gd name="T2" fmla="*/ 554 w 554"/>
                <a:gd name="T3" fmla="*/ 282 h 808"/>
                <a:gd name="T4" fmla="*/ 0 w 554"/>
                <a:gd name="T5" fmla="*/ 0 h 808"/>
                <a:gd name="T6" fmla="*/ 0 w 554"/>
                <a:gd name="T7" fmla="*/ 525 h 808"/>
                <a:gd name="T8" fmla="*/ 554 w 554"/>
                <a:gd name="T9" fmla="*/ 808 h 808"/>
                <a:gd name="T10" fmla="*/ 554 w 554"/>
                <a:gd name="T11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4" h="808">
                  <a:moveTo>
                    <a:pt x="554" y="808"/>
                  </a:moveTo>
                  <a:lnTo>
                    <a:pt x="554" y="282"/>
                  </a:lnTo>
                  <a:lnTo>
                    <a:pt x="0" y="0"/>
                  </a:lnTo>
                  <a:lnTo>
                    <a:pt x="0" y="525"/>
                  </a:lnTo>
                  <a:lnTo>
                    <a:pt x="554" y="808"/>
                  </a:lnTo>
                  <a:lnTo>
                    <a:pt x="554" y="80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>
                <a:latin typeface="Lato Light" panose="020F0502020204030203" pitchFamily="34" charset="0"/>
              </a:endParaRPr>
            </a:p>
          </p:txBody>
        </p:sp>
      </p:grpSp>
      <p:sp>
        <p:nvSpPr>
          <p:cNvPr id="3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394693" y="1430112"/>
            <a:ext cx="3385995" cy="38508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150" normalizeH="0" baseline="0" noProof="0">
                <a:ln>
                  <a:noFill/>
                </a:ln>
                <a:solidFill>
                  <a:srgbClr val="702F8A"/>
                </a:solidFill>
                <a:effectLst/>
                <a:uLnTx/>
                <a:uFillTx/>
                <a:latin typeface="+mn-lt"/>
                <a:ea typeface="League Spartan" charset="0"/>
                <a:cs typeface="Poppins" pitchFamily="2" charset="77"/>
              </a:rPr>
              <a:t>YOUR TITLE</a:t>
            </a:r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394693" y="1840612"/>
            <a:ext cx="3385996" cy="72522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394693" y="2571187"/>
            <a:ext cx="3385996" cy="38629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150" normalizeH="0" baseline="0" noProof="0">
                <a:ln>
                  <a:noFill/>
                </a:ln>
                <a:solidFill>
                  <a:srgbClr val="E31C79"/>
                </a:solidFill>
                <a:effectLst/>
                <a:uLnTx/>
                <a:uFillTx/>
                <a:latin typeface="+mn-lt"/>
                <a:ea typeface="League Spartan" charset="0"/>
                <a:cs typeface="Poppins" pitchFamily="2" charset="77"/>
              </a:rPr>
              <a:t>YOUR TITLE</a:t>
            </a:r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1394693" y="3782258"/>
            <a:ext cx="3384469" cy="36485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150" normalizeH="0" baseline="0" noProof="0">
                <a:ln>
                  <a:noFill/>
                </a:ln>
                <a:solidFill>
                  <a:srgbClr val="D69A00"/>
                </a:solidFill>
                <a:effectLst/>
                <a:uLnTx/>
                <a:uFillTx/>
                <a:latin typeface="+mn-lt"/>
                <a:ea typeface="League Spartan" charset="0"/>
                <a:cs typeface="Poppins" pitchFamily="2" charset="77"/>
              </a:rPr>
              <a:t>YOUR TITLE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1394693" y="4981871"/>
            <a:ext cx="3385996" cy="40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1" i="0" u="none" strike="noStrike" kern="1200" cap="none" spc="150" normalizeH="0" baseline="0" noProof="0">
                <a:ln>
                  <a:noFill/>
                </a:ln>
                <a:solidFill>
                  <a:srgbClr val="ED8B00"/>
                </a:solidFill>
                <a:effectLst/>
                <a:uLnTx/>
                <a:uFillTx/>
                <a:latin typeface="+mn-lt"/>
                <a:ea typeface="League Spartan" charset="0"/>
                <a:cs typeface="Poppins" pitchFamily="2" charset="77"/>
              </a:rPr>
              <a:t>YOUR TITLE</a:t>
            </a:r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394693" y="2972727"/>
            <a:ext cx="3385996" cy="72522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394693" y="4174510"/>
            <a:ext cx="3385996" cy="72522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</p:txBody>
      </p:sp>
      <p:sp>
        <p:nvSpPr>
          <p:cNvPr id="39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1394693" y="5411127"/>
            <a:ext cx="3385996" cy="72522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6876027" y="2533556"/>
            <a:ext cx="3130417" cy="5541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  <a:p>
            <a:pPr lvl="1"/>
            <a:endParaRPr lang="en-GB"/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6295428" y="3292093"/>
            <a:ext cx="3130417" cy="5541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  <a:p>
            <a:pPr lvl="1"/>
            <a:endParaRPr lang="en-GB"/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5716853" y="4063831"/>
            <a:ext cx="3130417" cy="5541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  <a:p>
            <a:pPr lvl="1"/>
            <a:endParaRPr lang="en-GB"/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5247481" y="4924899"/>
            <a:ext cx="3130417" cy="55411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Lato Light" panose="020F0502020204030203" pitchFamily="34" charset="0"/>
                <a:cs typeface="Mukta ExtraLight" panose="020B0000000000000000" pitchFamily="34" charset="77"/>
              </a:rPr>
              <a:t>Green marketing is a practice whereby companies seek to go above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729139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1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aphicFrame>
        <p:nvGraphicFramePr>
          <p:cNvPr id="11" name="2D Donut Chart"/>
          <p:cNvGraphicFramePr/>
          <p:nvPr userDrawn="1"/>
        </p:nvGraphicFramePr>
        <p:xfrm>
          <a:off x="4663031" y="1913659"/>
          <a:ext cx="2294027" cy="188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2D Donut Chart"/>
          <p:cNvGraphicFramePr/>
          <p:nvPr userDrawn="1"/>
        </p:nvGraphicFramePr>
        <p:xfrm>
          <a:off x="995482" y="1858879"/>
          <a:ext cx="2294027" cy="188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00FC5A85-50EF-244E-840E-7F7229ECE03F}"/>
              </a:ext>
            </a:extLst>
          </p:cNvPr>
          <p:cNvSpPr/>
          <p:nvPr userDrawn="1"/>
        </p:nvSpPr>
        <p:spPr>
          <a:xfrm>
            <a:off x="1485103" y="2418921"/>
            <a:ext cx="13147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825500" hangingPunct="0"/>
            <a:r>
              <a:rPr lang="en-US" sz="4400" kern="0">
                <a:ln w="0"/>
                <a:solidFill>
                  <a:schemeClr val="tx2"/>
                </a:solidFill>
                <a:effectLst/>
                <a:latin typeface="+mj-lt"/>
                <a:sym typeface="Helvetica Neue"/>
              </a:rPr>
              <a:t>35%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FC5A85-50EF-244E-840E-7F7229ECE03F}"/>
              </a:ext>
            </a:extLst>
          </p:cNvPr>
          <p:cNvSpPr/>
          <p:nvPr userDrawn="1"/>
        </p:nvSpPr>
        <p:spPr>
          <a:xfrm>
            <a:off x="5161775" y="2418921"/>
            <a:ext cx="13147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825500" hangingPunct="0"/>
            <a:r>
              <a:rPr lang="en-US" sz="4400" kern="0">
                <a:ln w="0"/>
                <a:solidFill>
                  <a:srgbClr val="00B0F0"/>
                </a:solidFill>
                <a:effectLst/>
                <a:latin typeface="+mj-lt"/>
                <a:sym typeface="Helvetica Neue"/>
              </a:rPr>
              <a:t>70%</a:t>
            </a:r>
          </a:p>
        </p:txBody>
      </p:sp>
      <p:graphicFrame>
        <p:nvGraphicFramePr>
          <p:cNvPr id="16" name="2D Donut Chart"/>
          <p:cNvGraphicFramePr/>
          <p:nvPr userDrawn="1"/>
        </p:nvGraphicFramePr>
        <p:xfrm>
          <a:off x="8330580" y="1913659"/>
          <a:ext cx="2294027" cy="1889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00FC5A85-50EF-244E-840E-7F7229ECE03F}"/>
              </a:ext>
            </a:extLst>
          </p:cNvPr>
          <p:cNvSpPr/>
          <p:nvPr userDrawn="1"/>
        </p:nvSpPr>
        <p:spPr>
          <a:xfrm>
            <a:off x="8815047" y="2418921"/>
            <a:ext cx="131478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825500" hangingPunct="0"/>
            <a:r>
              <a:rPr lang="en-US" sz="4400" kern="0">
                <a:ln w="0"/>
                <a:solidFill>
                  <a:schemeClr val="accent3"/>
                </a:solidFill>
                <a:effectLst/>
                <a:latin typeface="+mj-lt"/>
                <a:sym typeface="Helvetica Neue"/>
              </a:rPr>
              <a:t>95%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55638" y="3931620"/>
            <a:ext cx="2454515" cy="426033"/>
          </a:xfrm>
        </p:spPr>
        <p:txBody>
          <a:bodyPr/>
          <a:lstStyle>
            <a:lvl1pPr marL="0" marR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600">
                <a:solidFill>
                  <a:schemeClr val="tx1">
                    <a:lumMod val="50000"/>
                  </a:schemeClr>
                </a:solidFill>
              </a:defRPr>
            </a:lvl1pPr>
            <a:lvl2pPr marL="457188" indent="0">
              <a:buNone/>
              <a:defRPr/>
            </a:lvl2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Montserrat SemiBold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Title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75756">
                  <a:lumMod val="50000"/>
                </a:srgbClr>
              </a:solidFill>
              <a:effectLst/>
              <a:uLnTx/>
              <a:uFillTx/>
              <a:latin typeface="Montserrat SemiBold"/>
              <a:ea typeface="+mn-ea"/>
              <a:cs typeface="+mn-cs"/>
              <a:sym typeface="Helvetica Neue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5638" y="4363970"/>
            <a:ext cx="2454516" cy="1383520"/>
          </a:xfrm>
        </p:spPr>
        <p:txBody>
          <a:bodyPr/>
          <a:lstStyle>
            <a:lvl1pPr marL="0" marR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Helvetica Neue"/>
              </a:rPr>
              <a:t>Our business development team members actively pursued 25 major accounts and our existing clients provided referrals as well.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Helvetica Neue"/>
              </a:rPr>
              <a:t>.</a:t>
            </a:r>
          </a:p>
          <a:p>
            <a:pPr lvl="0"/>
            <a:endParaRPr lang="en-GB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987" y="3931620"/>
            <a:ext cx="2454515" cy="426033"/>
          </a:xfrm>
        </p:spPr>
        <p:txBody>
          <a:bodyPr/>
          <a:lstStyle>
            <a:lvl1pPr marL="0" marR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600">
                <a:solidFill>
                  <a:schemeClr val="tx1">
                    <a:lumMod val="50000"/>
                  </a:schemeClr>
                </a:solidFill>
              </a:defRPr>
            </a:lvl1pPr>
            <a:lvl2pPr marL="457188" indent="0">
              <a:buNone/>
              <a:defRPr/>
            </a:lvl2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Montserrat SemiBold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Title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75756">
                  <a:lumMod val="50000"/>
                </a:srgbClr>
              </a:solidFill>
              <a:effectLst/>
              <a:uLnTx/>
              <a:uFillTx/>
              <a:latin typeface="Montserrat SemiBold"/>
              <a:ea typeface="+mn-ea"/>
              <a:cs typeface="+mn-cs"/>
              <a:sym typeface="Helvetica Neue"/>
            </a:endParaRP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60987" y="4363970"/>
            <a:ext cx="2454516" cy="1383520"/>
          </a:xfrm>
        </p:spPr>
        <p:txBody>
          <a:bodyPr/>
          <a:lstStyle>
            <a:lvl1pPr marL="0" marR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Helvetica Neue"/>
              </a:rPr>
              <a:t>Our business development team members actively pursued 25 major accounts and our existing clients provided referrals as well.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Helvetica Neue"/>
              </a:rPr>
              <a:t>.</a:t>
            </a:r>
          </a:p>
          <a:p>
            <a:pPr lvl="0"/>
            <a:endParaRPr lang="en-GB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257627" y="3931620"/>
            <a:ext cx="2454515" cy="426033"/>
          </a:xfrm>
        </p:spPr>
        <p:txBody>
          <a:bodyPr/>
          <a:lstStyle>
            <a:lvl1pPr marL="0" marR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600">
                <a:solidFill>
                  <a:schemeClr val="tx1">
                    <a:lumMod val="50000"/>
                  </a:schemeClr>
                </a:solidFill>
              </a:defRPr>
            </a:lvl1pPr>
            <a:lvl2pPr marL="457188" indent="0">
              <a:buNone/>
              <a:defRPr/>
            </a:lvl2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Montserrat SemiBold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Title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75756">
                  <a:lumMod val="50000"/>
                </a:srgbClr>
              </a:solidFill>
              <a:effectLst/>
              <a:uLnTx/>
              <a:uFillTx/>
              <a:latin typeface="Montserrat SemiBold"/>
              <a:ea typeface="+mn-ea"/>
              <a:cs typeface="+mn-cs"/>
              <a:sym typeface="Helvetica Neue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257627" y="4363970"/>
            <a:ext cx="2454516" cy="1383520"/>
          </a:xfrm>
        </p:spPr>
        <p:txBody>
          <a:bodyPr/>
          <a:lstStyle>
            <a:lvl1pPr marL="0" marR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75756">
                    <a:lumMod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Helvetica Neue"/>
              </a:rPr>
              <a:t>Our business development team members actively pursued 25 major accounts and our existing clients provided referrals as well.</a:t>
            </a: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Helvetica Neue"/>
              </a:rPr>
              <a:t>.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755782"/>
      </p:ext>
    </p:extLst>
  </p:cSld>
  <p:clrMapOvr>
    <a:masterClrMapping/>
  </p:clrMapOvr>
  <p:transition spd="med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Stau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3DA12AD-8C29-B04C-9F99-F3AFB14F5A63}"/>
              </a:ext>
            </a:extLst>
          </p:cNvPr>
          <p:cNvGrpSpPr/>
          <p:nvPr userDrawn="1"/>
        </p:nvGrpSpPr>
        <p:grpSpPr>
          <a:xfrm>
            <a:off x="8691204" y="2027061"/>
            <a:ext cx="2378174" cy="3032177"/>
            <a:chOff x="17986091" y="5710898"/>
            <a:chExt cx="5080001" cy="6477001"/>
          </a:xfrm>
        </p:grpSpPr>
        <p:sp>
          <p:nvSpPr>
            <p:cNvPr id="94" name="Rounded Rectangle"/>
            <p:cNvSpPr/>
            <p:nvPr/>
          </p:nvSpPr>
          <p:spPr>
            <a:xfrm>
              <a:off x="17986091" y="5710898"/>
              <a:ext cx="5080001" cy="6477001"/>
            </a:xfrm>
            <a:prstGeom prst="roundRect">
              <a:avLst>
                <a:gd name="adj" fmla="val 4180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39700" dist="50800" dir="2700000" sx="101000" sy="101000" algn="tl" rotWithShape="0">
                <a:prstClr val="black">
                  <a:alpha val="16000"/>
                </a:prst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7D42C83-A7B7-7044-B9DA-F511FF9629F7}"/>
                </a:ext>
              </a:extLst>
            </p:cNvPr>
            <p:cNvSpPr txBox="1"/>
            <p:nvPr/>
          </p:nvSpPr>
          <p:spPr>
            <a:xfrm>
              <a:off x="18646327" y="6319115"/>
              <a:ext cx="3810002" cy="1665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E45A00"/>
                  </a:solidFill>
                  <a:effectLst/>
                  <a:uLnTx/>
                  <a:uFillTx/>
                  <a:latin typeface="+mj-lt"/>
                  <a:sym typeface="Helvetica Neue"/>
                </a:rPr>
                <a:t>Product</a:t>
              </a:r>
            </a:p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Q 4 </a:t>
              </a:r>
              <a:b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</a:b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Detail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F8D416A-D8F6-F440-A4F2-3598898313E4}"/>
              </a:ext>
            </a:extLst>
          </p:cNvPr>
          <p:cNvGrpSpPr/>
          <p:nvPr userDrawn="1"/>
        </p:nvGrpSpPr>
        <p:grpSpPr>
          <a:xfrm>
            <a:off x="6096620" y="2027061"/>
            <a:ext cx="2378174" cy="3032177"/>
            <a:chOff x="12443818" y="5710898"/>
            <a:chExt cx="5080001" cy="6477001"/>
          </a:xfrm>
        </p:grpSpPr>
        <p:sp>
          <p:nvSpPr>
            <p:cNvPr id="97" name="Rounded Rectangle"/>
            <p:cNvSpPr/>
            <p:nvPr/>
          </p:nvSpPr>
          <p:spPr>
            <a:xfrm>
              <a:off x="12443818" y="5710898"/>
              <a:ext cx="5080001" cy="6477001"/>
            </a:xfrm>
            <a:prstGeom prst="roundRect">
              <a:avLst>
                <a:gd name="adj" fmla="val 4180"/>
              </a:avLst>
            </a:prstGeom>
            <a:solidFill>
              <a:srgbClr val="FFFFFF"/>
            </a:solidFill>
            <a:ln w="38100">
              <a:solidFill>
                <a:srgbClr val="E45A00"/>
              </a:solidFill>
              <a:miter lim="400000"/>
            </a:ln>
            <a:effectLst>
              <a:outerShdw blurRad="139700" dist="50800" dir="2700000" sx="101000" sy="101000" algn="tl" rotWithShape="0">
                <a:prstClr val="black">
                  <a:alpha val="16000"/>
                </a:prst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825D30C-5A37-6249-92E9-62AE4E13B946}"/>
                </a:ext>
              </a:extLst>
            </p:cNvPr>
            <p:cNvSpPr txBox="1"/>
            <p:nvPr/>
          </p:nvSpPr>
          <p:spPr>
            <a:xfrm>
              <a:off x="13069687" y="6319487"/>
              <a:ext cx="3810002" cy="1665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E45A00"/>
                  </a:solidFill>
                  <a:effectLst/>
                  <a:uLnTx/>
                  <a:uFillTx/>
                  <a:latin typeface="+mj-lt"/>
                  <a:sym typeface="Helvetica Neue"/>
                </a:rPr>
                <a:t>Product</a:t>
              </a:r>
            </a:p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Q 3 </a:t>
              </a:r>
              <a:b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</a:b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Detail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A63EB58-C496-2E44-951A-D6661F15D6C5}"/>
              </a:ext>
            </a:extLst>
          </p:cNvPr>
          <p:cNvGrpSpPr/>
          <p:nvPr userDrawn="1"/>
        </p:nvGrpSpPr>
        <p:grpSpPr>
          <a:xfrm>
            <a:off x="905407" y="2027061"/>
            <a:ext cx="2378174" cy="3032177"/>
            <a:chOff x="1354903" y="5710898"/>
            <a:chExt cx="5080001" cy="6477001"/>
          </a:xfrm>
        </p:grpSpPr>
        <p:sp>
          <p:nvSpPr>
            <p:cNvPr id="100" name="Rounded Rectangle"/>
            <p:cNvSpPr/>
            <p:nvPr/>
          </p:nvSpPr>
          <p:spPr>
            <a:xfrm>
              <a:off x="1354903" y="5710898"/>
              <a:ext cx="5080001" cy="6477001"/>
            </a:xfrm>
            <a:prstGeom prst="roundRect">
              <a:avLst>
                <a:gd name="adj" fmla="val 4180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39700" dist="50800" dir="2700000" sx="101000" sy="101000" algn="tl" rotWithShape="0">
                <a:prstClr val="black">
                  <a:alpha val="16000"/>
                </a:prst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7F4BF25-4EC8-1E45-A001-FF1B8D7D57E8}"/>
                </a:ext>
              </a:extLst>
            </p:cNvPr>
            <p:cNvSpPr txBox="1"/>
            <p:nvPr/>
          </p:nvSpPr>
          <p:spPr>
            <a:xfrm>
              <a:off x="1926389" y="6319115"/>
              <a:ext cx="3873514" cy="1665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E45A00"/>
                  </a:solidFill>
                  <a:effectLst/>
                  <a:uLnTx/>
                  <a:uFillTx/>
                  <a:latin typeface="+mj-lt"/>
                  <a:sym typeface="Helvetica Neue"/>
                </a:rPr>
                <a:t>Product</a:t>
              </a:r>
            </a:p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Q 1 </a:t>
              </a:r>
              <a:b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</a:b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Detail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20CE0F5-E801-024A-8FC8-DA0352BEF274}"/>
              </a:ext>
            </a:extLst>
          </p:cNvPr>
          <p:cNvGrpSpPr/>
          <p:nvPr userDrawn="1"/>
        </p:nvGrpSpPr>
        <p:grpSpPr>
          <a:xfrm>
            <a:off x="3511206" y="2027061"/>
            <a:ext cx="2378174" cy="3032177"/>
            <a:chOff x="6921132" y="5710898"/>
            <a:chExt cx="5080001" cy="6477001"/>
          </a:xfrm>
        </p:grpSpPr>
        <p:sp>
          <p:nvSpPr>
            <p:cNvPr id="103" name="Rounded Rectangle"/>
            <p:cNvSpPr/>
            <p:nvPr/>
          </p:nvSpPr>
          <p:spPr>
            <a:xfrm>
              <a:off x="6921132" y="5710898"/>
              <a:ext cx="5080001" cy="6477001"/>
            </a:xfrm>
            <a:prstGeom prst="roundRect">
              <a:avLst>
                <a:gd name="adj" fmla="val 3762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39700" dist="50800" dir="2700000" sx="101000" sy="101000" algn="tl" rotWithShape="0">
                <a:prstClr val="black">
                  <a:alpha val="16000"/>
                </a:prst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83C3ACA-9901-1143-B4F3-456C09A3081E}"/>
                </a:ext>
              </a:extLst>
            </p:cNvPr>
            <p:cNvSpPr txBox="1"/>
            <p:nvPr/>
          </p:nvSpPr>
          <p:spPr>
            <a:xfrm>
              <a:off x="7543643" y="6319115"/>
              <a:ext cx="3810000" cy="16655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E45A00"/>
                  </a:solidFill>
                  <a:effectLst/>
                  <a:uLnTx/>
                  <a:uFillTx/>
                  <a:latin typeface="+mj-lt"/>
                  <a:sym typeface="Helvetica Neue"/>
                </a:rPr>
                <a:t>Product</a:t>
              </a:r>
            </a:p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Q 2 </a:t>
              </a:r>
              <a:b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</a:b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575756"/>
                  </a:solidFill>
                  <a:effectLst/>
                  <a:uLnTx/>
                  <a:uFillTx/>
                  <a:latin typeface="+mn-lt"/>
                  <a:sym typeface="Helvetica Neue"/>
                </a:rPr>
                <a:t>Detail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49F17A5-3B80-444D-A35A-8D464E4886A6}"/>
              </a:ext>
            </a:extLst>
          </p:cNvPr>
          <p:cNvGrpSpPr/>
          <p:nvPr userDrawn="1"/>
        </p:nvGrpSpPr>
        <p:grpSpPr>
          <a:xfrm>
            <a:off x="1202679" y="3513478"/>
            <a:ext cx="1783631" cy="259141"/>
            <a:chOff x="1989903" y="8886018"/>
            <a:chExt cx="3810001" cy="553548"/>
          </a:xfrm>
        </p:grpSpPr>
        <p:sp>
          <p:nvSpPr>
            <p:cNvPr id="106" name="Rectangle"/>
            <p:cNvSpPr/>
            <p:nvPr/>
          </p:nvSpPr>
          <p:spPr>
            <a:xfrm>
              <a:off x="1989903" y="9337965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7" name="Design"/>
            <p:cNvSpPr txBox="1"/>
            <p:nvPr/>
          </p:nvSpPr>
          <p:spPr>
            <a:xfrm>
              <a:off x="1989903" y="8886018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1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08" name="Rectangle"/>
          <p:cNvSpPr/>
          <p:nvPr userDrawn="1"/>
        </p:nvSpPr>
        <p:spPr>
          <a:xfrm>
            <a:off x="1202678" y="3725055"/>
            <a:ext cx="1712285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9" name="90%"/>
          <p:cNvSpPr txBox="1"/>
          <p:nvPr userDrawn="1"/>
        </p:nvSpPr>
        <p:spPr>
          <a:xfrm>
            <a:off x="2603191" y="3513478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defTabSz="825500" hangingPunct="0">
              <a:defRPr/>
            </a:pPr>
            <a:r>
              <a:rPr lang="en-US" sz="1100" b="1">
                <a:solidFill>
                  <a:srgbClr val="575756">
                    <a:lumMod val="60000"/>
                    <a:lumOff val="40000"/>
                  </a:srgbClr>
                </a:solidFill>
                <a:latin typeface="Arial" panose="020B0604020202020204"/>
              </a:rPr>
              <a:t>Detail</a:t>
            </a:r>
            <a:endParaRPr sz="1100" b="1" kern="0">
              <a:solidFill>
                <a:srgbClr val="575756">
                  <a:lumMod val="60000"/>
                  <a:lumOff val="40000"/>
                </a:srgbClr>
              </a:solidFill>
              <a:latin typeface="Arial" panose="020B0604020202020204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80365E5-FB32-5F4E-B4AA-C4BD4DB628A0}"/>
              </a:ext>
            </a:extLst>
          </p:cNvPr>
          <p:cNvGrpSpPr/>
          <p:nvPr userDrawn="1"/>
        </p:nvGrpSpPr>
        <p:grpSpPr>
          <a:xfrm>
            <a:off x="1202679" y="3926276"/>
            <a:ext cx="1783631" cy="259141"/>
            <a:chOff x="1989903" y="9767792"/>
            <a:chExt cx="3810001" cy="553548"/>
          </a:xfrm>
        </p:grpSpPr>
        <p:sp>
          <p:nvSpPr>
            <p:cNvPr id="111" name="Rectangle"/>
            <p:cNvSpPr/>
            <p:nvPr/>
          </p:nvSpPr>
          <p:spPr>
            <a:xfrm>
              <a:off x="1989903" y="10219739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2" name="Content"/>
            <p:cNvSpPr txBox="1"/>
            <p:nvPr/>
          </p:nvSpPr>
          <p:spPr>
            <a:xfrm>
              <a:off x="1989903" y="9767792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2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13" name="Rectangle"/>
          <p:cNvSpPr/>
          <p:nvPr userDrawn="1"/>
        </p:nvSpPr>
        <p:spPr>
          <a:xfrm>
            <a:off x="1202678" y="4137853"/>
            <a:ext cx="941757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4" name="65%"/>
          <p:cNvSpPr txBox="1"/>
          <p:nvPr userDrawn="1"/>
        </p:nvSpPr>
        <p:spPr>
          <a:xfrm>
            <a:off x="2603192" y="3926276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9443062-5C64-AF44-A0DE-223705584E89}"/>
              </a:ext>
            </a:extLst>
          </p:cNvPr>
          <p:cNvGrpSpPr/>
          <p:nvPr userDrawn="1"/>
        </p:nvGrpSpPr>
        <p:grpSpPr>
          <a:xfrm>
            <a:off x="1202679" y="4339075"/>
            <a:ext cx="1783631" cy="259141"/>
            <a:chOff x="1989903" y="10649566"/>
            <a:chExt cx="3810001" cy="553548"/>
          </a:xfrm>
        </p:grpSpPr>
        <p:sp>
          <p:nvSpPr>
            <p:cNvPr id="116" name="Rectangle"/>
            <p:cNvSpPr/>
            <p:nvPr/>
          </p:nvSpPr>
          <p:spPr>
            <a:xfrm>
              <a:off x="1989903" y="11101513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7" name="Usage"/>
            <p:cNvSpPr txBox="1"/>
            <p:nvPr/>
          </p:nvSpPr>
          <p:spPr>
            <a:xfrm>
              <a:off x="1989903" y="10649566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3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18" name="Rectangle"/>
          <p:cNvSpPr/>
          <p:nvPr userDrawn="1"/>
        </p:nvSpPr>
        <p:spPr>
          <a:xfrm>
            <a:off x="1202679" y="4550652"/>
            <a:ext cx="1369828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9" name="95%"/>
          <p:cNvSpPr txBox="1"/>
          <p:nvPr userDrawn="1"/>
        </p:nvSpPr>
        <p:spPr>
          <a:xfrm>
            <a:off x="2603127" y="4339075"/>
            <a:ext cx="383182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575756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sym typeface="Montserrat Bold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4669E3D-343C-CB46-93A6-045C92DE18F9}"/>
              </a:ext>
            </a:extLst>
          </p:cNvPr>
          <p:cNvGrpSpPr/>
          <p:nvPr userDrawn="1"/>
        </p:nvGrpSpPr>
        <p:grpSpPr>
          <a:xfrm>
            <a:off x="3802631" y="3513478"/>
            <a:ext cx="1783631" cy="259141"/>
            <a:chOff x="7543643" y="8886018"/>
            <a:chExt cx="3810001" cy="553548"/>
          </a:xfrm>
        </p:grpSpPr>
        <p:sp>
          <p:nvSpPr>
            <p:cNvPr id="121" name="Rectangle">
              <a:extLst>
                <a:ext uri="{FF2B5EF4-FFF2-40B4-BE49-F238E27FC236}">
                  <a16:creationId xmlns:a16="http://schemas.microsoft.com/office/drawing/2014/main" id="{1E4FD8C7-A539-E743-B78C-80B4B2D16A44}"/>
                </a:ext>
              </a:extLst>
            </p:cNvPr>
            <p:cNvSpPr/>
            <p:nvPr/>
          </p:nvSpPr>
          <p:spPr>
            <a:xfrm>
              <a:off x="7543643" y="9337965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2" name="Design">
              <a:extLst>
                <a:ext uri="{FF2B5EF4-FFF2-40B4-BE49-F238E27FC236}">
                  <a16:creationId xmlns:a16="http://schemas.microsoft.com/office/drawing/2014/main" id="{DFEDC671-74C7-0F48-87A7-C4A9A3FABF3E}"/>
                </a:ext>
              </a:extLst>
            </p:cNvPr>
            <p:cNvSpPr txBox="1"/>
            <p:nvPr/>
          </p:nvSpPr>
          <p:spPr>
            <a:xfrm>
              <a:off x="7543643" y="8886018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1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23" name="Rectangle">
            <a:extLst>
              <a:ext uri="{FF2B5EF4-FFF2-40B4-BE49-F238E27FC236}">
                <a16:creationId xmlns:a16="http://schemas.microsoft.com/office/drawing/2014/main" id="{1E149C15-8B75-CA4A-A83C-976015CF7348}"/>
              </a:ext>
            </a:extLst>
          </p:cNvPr>
          <p:cNvSpPr/>
          <p:nvPr userDrawn="1"/>
        </p:nvSpPr>
        <p:spPr>
          <a:xfrm>
            <a:off x="3802631" y="3725055"/>
            <a:ext cx="1198599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4" name="90%">
            <a:extLst>
              <a:ext uri="{FF2B5EF4-FFF2-40B4-BE49-F238E27FC236}">
                <a16:creationId xmlns:a16="http://schemas.microsoft.com/office/drawing/2014/main" id="{260DBBF6-B1A7-F342-A4C0-3197540CCCF9}"/>
              </a:ext>
            </a:extLst>
          </p:cNvPr>
          <p:cNvSpPr txBox="1"/>
          <p:nvPr userDrawn="1"/>
        </p:nvSpPr>
        <p:spPr>
          <a:xfrm>
            <a:off x="5203079" y="3513478"/>
            <a:ext cx="383182" cy="47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575756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sym typeface="Montserrat Bold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850AF0A-0CC1-8149-AB7F-EDCE5826F02A}"/>
              </a:ext>
            </a:extLst>
          </p:cNvPr>
          <p:cNvGrpSpPr/>
          <p:nvPr userDrawn="1"/>
        </p:nvGrpSpPr>
        <p:grpSpPr>
          <a:xfrm>
            <a:off x="3802631" y="3926276"/>
            <a:ext cx="1783631" cy="259141"/>
            <a:chOff x="7543643" y="9767792"/>
            <a:chExt cx="3810001" cy="553548"/>
          </a:xfrm>
        </p:grpSpPr>
        <p:sp>
          <p:nvSpPr>
            <p:cNvPr id="126" name="Rectangle">
              <a:extLst>
                <a:ext uri="{FF2B5EF4-FFF2-40B4-BE49-F238E27FC236}">
                  <a16:creationId xmlns:a16="http://schemas.microsoft.com/office/drawing/2014/main" id="{D4B422B0-2160-804E-9A7C-519BF679C942}"/>
                </a:ext>
              </a:extLst>
            </p:cNvPr>
            <p:cNvSpPr/>
            <p:nvPr/>
          </p:nvSpPr>
          <p:spPr>
            <a:xfrm>
              <a:off x="7543643" y="10219739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7" name="Content">
              <a:extLst>
                <a:ext uri="{FF2B5EF4-FFF2-40B4-BE49-F238E27FC236}">
                  <a16:creationId xmlns:a16="http://schemas.microsoft.com/office/drawing/2014/main" id="{6EEA0F68-2929-6D4B-BF74-8B000796F362}"/>
                </a:ext>
              </a:extLst>
            </p:cNvPr>
            <p:cNvSpPr txBox="1"/>
            <p:nvPr/>
          </p:nvSpPr>
          <p:spPr>
            <a:xfrm>
              <a:off x="7543643" y="9767792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2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28" name="Rectangle">
            <a:extLst>
              <a:ext uri="{FF2B5EF4-FFF2-40B4-BE49-F238E27FC236}">
                <a16:creationId xmlns:a16="http://schemas.microsoft.com/office/drawing/2014/main" id="{9D25ABE4-7DCD-A24E-AA51-2CED789AFBDA}"/>
              </a:ext>
            </a:extLst>
          </p:cNvPr>
          <p:cNvSpPr/>
          <p:nvPr userDrawn="1"/>
        </p:nvSpPr>
        <p:spPr>
          <a:xfrm>
            <a:off x="3802630" y="4137853"/>
            <a:ext cx="1455442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9" name="65%">
            <a:extLst>
              <a:ext uri="{FF2B5EF4-FFF2-40B4-BE49-F238E27FC236}">
                <a16:creationId xmlns:a16="http://schemas.microsoft.com/office/drawing/2014/main" id="{1F2BB8BF-EB82-CD47-A40C-0256890B416D}"/>
              </a:ext>
            </a:extLst>
          </p:cNvPr>
          <p:cNvSpPr txBox="1"/>
          <p:nvPr userDrawn="1"/>
        </p:nvSpPr>
        <p:spPr>
          <a:xfrm>
            <a:off x="5203079" y="3926276"/>
            <a:ext cx="383182" cy="47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575756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sym typeface="Montserrat Bold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C21CF17-33BF-0948-973E-7493D14DCC80}"/>
              </a:ext>
            </a:extLst>
          </p:cNvPr>
          <p:cNvGrpSpPr/>
          <p:nvPr userDrawn="1"/>
        </p:nvGrpSpPr>
        <p:grpSpPr>
          <a:xfrm>
            <a:off x="3802631" y="4339075"/>
            <a:ext cx="1783631" cy="259141"/>
            <a:chOff x="7543643" y="10649566"/>
            <a:chExt cx="3810001" cy="553548"/>
          </a:xfrm>
        </p:grpSpPr>
        <p:sp>
          <p:nvSpPr>
            <p:cNvPr id="131" name="Rectangle">
              <a:extLst>
                <a:ext uri="{FF2B5EF4-FFF2-40B4-BE49-F238E27FC236}">
                  <a16:creationId xmlns:a16="http://schemas.microsoft.com/office/drawing/2014/main" id="{4A0FE640-5F62-DA47-9A2C-BB75E28887EF}"/>
                </a:ext>
              </a:extLst>
            </p:cNvPr>
            <p:cNvSpPr/>
            <p:nvPr/>
          </p:nvSpPr>
          <p:spPr>
            <a:xfrm>
              <a:off x="7543643" y="11101513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2" name="Usage">
              <a:extLst>
                <a:ext uri="{FF2B5EF4-FFF2-40B4-BE49-F238E27FC236}">
                  <a16:creationId xmlns:a16="http://schemas.microsoft.com/office/drawing/2014/main" id="{DE93A900-1FE3-B247-9EA7-C64EBA484C4C}"/>
                </a:ext>
              </a:extLst>
            </p:cNvPr>
            <p:cNvSpPr txBox="1"/>
            <p:nvPr/>
          </p:nvSpPr>
          <p:spPr>
            <a:xfrm>
              <a:off x="7543643" y="10649566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3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33" name="Rectangle">
            <a:extLst>
              <a:ext uri="{FF2B5EF4-FFF2-40B4-BE49-F238E27FC236}">
                <a16:creationId xmlns:a16="http://schemas.microsoft.com/office/drawing/2014/main" id="{7CA9ED19-3C11-CD4B-9279-BE79C90F09A8}"/>
              </a:ext>
            </a:extLst>
          </p:cNvPr>
          <p:cNvSpPr/>
          <p:nvPr userDrawn="1"/>
        </p:nvSpPr>
        <p:spPr>
          <a:xfrm>
            <a:off x="3802631" y="4550652"/>
            <a:ext cx="1498249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4" name="95%">
            <a:extLst>
              <a:ext uri="{FF2B5EF4-FFF2-40B4-BE49-F238E27FC236}">
                <a16:creationId xmlns:a16="http://schemas.microsoft.com/office/drawing/2014/main" id="{DDC60CCF-D8EE-6A4E-9EE5-9833DA05A4BC}"/>
              </a:ext>
            </a:extLst>
          </p:cNvPr>
          <p:cNvSpPr txBox="1"/>
          <p:nvPr userDrawn="1"/>
        </p:nvSpPr>
        <p:spPr>
          <a:xfrm>
            <a:off x="5203143" y="4339075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A54A842-CFE9-D54E-AF79-A91E81BD1BD6}"/>
              </a:ext>
            </a:extLst>
          </p:cNvPr>
          <p:cNvGrpSpPr/>
          <p:nvPr userDrawn="1"/>
        </p:nvGrpSpPr>
        <p:grpSpPr>
          <a:xfrm>
            <a:off x="6389618" y="3513478"/>
            <a:ext cx="1783631" cy="259141"/>
            <a:chOff x="13069689" y="8886018"/>
            <a:chExt cx="3810001" cy="553548"/>
          </a:xfrm>
        </p:grpSpPr>
        <p:sp>
          <p:nvSpPr>
            <p:cNvPr id="136" name="Rectangle">
              <a:extLst>
                <a:ext uri="{FF2B5EF4-FFF2-40B4-BE49-F238E27FC236}">
                  <a16:creationId xmlns:a16="http://schemas.microsoft.com/office/drawing/2014/main" id="{48C23BDC-584F-144D-A3BB-C52C12E65704}"/>
                </a:ext>
              </a:extLst>
            </p:cNvPr>
            <p:cNvSpPr/>
            <p:nvPr/>
          </p:nvSpPr>
          <p:spPr>
            <a:xfrm>
              <a:off x="13069689" y="9337965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7" name="Design">
              <a:extLst>
                <a:ext uri="{FF2B5EF4-FFF2-40B4-BE49-F238E27FC236}">
                  <a16:creationId xmlns:a16="http://schemas.microsoft.com/office/drawing/2014/main" id="{A8A266B6-9C07-7941-A4B8-CD0DFBCBDA86}"/>
                </a:ext>
              </a:extLst>
            </p:cNvPr>
            <p:cNvSpPr txBox="1"/>
            <p:nvPr/>
          </p:nvSpPr>
          <p:spPr>
            <a:xfrm>
              <a:off x="13069689" y="8886018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1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38" name="Rectangle">
            <a:extLst>
              <a:ext uri="{FF2B5EF4-FFF2-40B4-BE49-F238E27FC236}">
                <a16:creationId xmlns:a16="http://schemas.microsoft.com/office/drawing/2014/main" id="{E3A15014-D9F1-A941-BBEB-9A033848C667}"/>
              </a:ext>
            </a:extLst>
          </p:cNvPr>
          <p:cNvSpPr/>
          <p:nvPr userDrawn="1"/>
        </p:nvSpPr>
        <p:spPr>
          <a:xfrm>
            <a:off x="6389618" y="3725055"/>
            <a:ext cx="1070178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9" name="90%">
            <a:extLst>
              <a:ext uri="{FF2B5EF4-FFF2-40B4-BE49-F238E27FC236}">
                <a16:creationId xmlns:a16="http://schemas.microsoft.com/office/drawing/2014/main" id="{A3F4EB7A-BEE1-F640-9704-EF5AB45A30F3}"/>
              </a:ext>
            </a:extLst>
          </p:cNvPr>
          <p:cNvSpPr txBox="1"/>
          <p:nvPr userDrawn="1"/>
        </p:nvSpPr>
        <p:spPr>
          <a:xfrm>
            <a:off x="7790131" y="3513478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5542A23-6507-7742-BE61-D7E949BF9880}"/>
              </a:ext>
            </a:extLst>
          </p:cNvPr>
          <p:cNvGrpSpPr/>
          <p:nvPr userDrawn="1"/>
        </p:nvGrpSpPr>
        <p:grpSpPr>
          <a:xfrm>
            <a:off x="6389618" y="3926276"/>
            <a:ext cx="1783631" cy="259141"/>
            <a:chOff x="13069689" y="9767792"/>
            <a:chExt cx="3810001" cy="553548"/>
          </a:xfrm>
        </p:grpSpPr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CCF2FFB6-3CCC-144A-8D98-89FF3E1BCDE1}"/>
                </a:ext>
              </a:extLst>
            </p:cNvPr>
            <p:cNvSpPr/>
            <p:nvPr/>
          </p:nvSpPr>
          <p:spPr>
            <a:xfrm>
              <a:off x="13069689" y="10219739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2" name="Content">
              <a:extLst>
                <a:ext uri="{FF2B5EF4-FFF2-40B4-BE49-F238E27FC236}">
                  <a16:creationId xmlns:a16="http://schemas.microsoft.com/office/drawing/2014/main" id="{2A8BFBF0-368C-2644-8DCC-0E3069BA2DB4}"/>
                </a:ext>
              </a:extLst>
            </p:cNvPr>
            <p:cNvSpPr txBox="1"/>
            <p:nvPr/>
          </p:nvSpPr>
          <p:spPr>
            <a:xfrm>
              <a:off x="13069689" y="9767792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2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43" name="Rectangle">
            <a:extLst>
              <a:ext uri="{FF2B5EF4-FFF2-40B4-BE49-F238E27FC236}">
                <a16:creationId xmlns:a16="http://schemas.microsoft.com/office/drawing/2014/main" id="{E3E16E9C-4DCF-C146-A6CF-368662DF1A0B}"/>
              </a:ext>
            </a:extLst>
          </p:cNvPr>
          <p:cNvSpPr/>
          <p:nvPr userDrawn="1"/>
        </p:nvSpPr>
        <p:spPr>
          <a:xfrm>
            <a:off x="6389618" y="4137853"/>
            <a:ext cx="1412635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4" name="65%">
            <a:extLst>
              <a:ext uri="{FF2B5EF4-FFF2-40B4-BE49-F238E27FC236}">
                <a16:creationId xmlns:a16="http://schemas.microsoft.com/office/drawing/2014/main" id="{0D404287-8393-A548-B044-C07842FF2C07}"/>
              </a:ext>
            </a:extLst>
          </p:cNvPr>
          <p:cNvSpPr txBox="1"/>
          <p:nvPr userDrawn="1"/>
        </p:nvSpPr>
        <p:spPr>
          <a:xfrm>
            <a:off x="7790067" y="3926276"/>
            <a:ext cx="383182" cy="476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575756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sym typeface="Montserrat Bold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F2D70B4-8792-CE4C-9D8A-08FE538AB329}"/>
              </a:ext>
            </a:extLst>
          </p:cNvPr>
          <p:cNvGrpSpPr/>
          <p:nvPr userDrawn="1"/>
        </p:nvGrpSpPr>
        <p:grpSpPr>
          <a:xfrm>
            <a:off x="6389618" y="4339075"/>
            <a:ext cx="1783631" cy="259141"/>
            <a:chOff x="13069689" y="10649566"/>
            <a:chExt cx="3810001" cy="553548"/>
          </a:xfrm>
        </p:grpSpPr>
        <p:sp>
          <p:nvSpPr>
            <p:cNvPr id="146" name="Rectangle">
              <a:extLst>
                <a:ext uri="{FF2B5EF4-FFF2-40B4-BE49-F238E27FC236}">
                  <a16:creationId xmlns:a16="http://schemas.microsoft.com/office/drawing/2014/main" id="{83EB0499-D04F-E842-9FFA-C69698AFC759}"/>
                </a:ext>
              </a:extLst>
            </p:cNvPr>
            <p:cNvSpPr/>
            <p:nvPr/>
          </p:nvSpPr>
          <p:spPr>
            <a:xfrm>
              <a:off x="13069689" y="11101513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7" name="Usage">
              <a:extLst>
                <a:ext uri="{FF2B5EF4-FFF2-40B4-BE49-F238E27FC236}">
                  <a16:creationId xmlns:a16="http://schemas.microsoft.com/office/drawing/2014/main" id="{9B613292-78E9-F448-A767-14488BBE9A1A}"/>
                </a:ext>
              </a:extLst>
            </p:cNvPr>
            <p:cNvSpPr txBox="1"/>
            <p:nvPr/>
          </p:nvSpPr>
          <p:spPr>
            <a:xfrm>
              <a:off x="13069689" y="10649566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3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48" name="Rectangle">
            <a:extLst>
              <a:ext uri="{FF2B5EF4-FFF2-40B4-BE49-F238E27FC236}">
                <a16:creationId xmlns:a16="http://schemas.microsoft.com/office/drawing/2014/main" id="{5B6D6F30-7377-7548-B4BC-6C90F1CA8A29}"/>
              </a:ext>
            </a:extLst>
          </p:cNvPr>
          <p:cNvSpPr/>
          <p:nvPr userDrawn="1"/>
        </p:nvSpPr>
        <p:spPr>
          <a:xfrm>
            <a:off x="6389618" y="4550652"/>
            <a:ext cx="1755092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9" name="95%">
            <a:extLst>
              <a:ext uri="{FF2B5EF4-FFF2-40B4-BE49-F238E27FC236}">
                <a16:creationId xmlns:a16="http://schemas.microsoft.com/office/drawing/2014/main" id="{A3BA0AD9-1DB2-D94D-8C9C-B0487D34805B}"/>
              </a:ext>
            </a:extLst>
          </p:cNvPr>
          <p:cNvSpPr txBox="1"/>
          <p:nvPr userDrawn="1"/>
        </p:nvSpPr>
        <p:spPr>
          <a:xfrm>
            <a:off x="7790131" y="4339075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ED4C842-E0C2-1C4D-B4E6-40188FF25B78}"/>
              </a:ext>
            </a:extLst>
          </p:cNvPr>
          <p:cNvGrpSpPr/>
          <p:nvPr userDrawn="1"/>
        </p:nvGrpSpPr>
        <p:grpSpPr>
          <a:xfrm>
            <a:off x="9000292" y="3513478"/>
            <a:ext cx="1783631" cy="259141"/>
            <a:chOff x="18646331" y="8886018"/>
            <a:chExt cx="3810001" cy="553548"/>
          </a:xfrm>
        </p:grpSpPr>
        <p:sp>
          <p:nvSpPr>
            <p:cNvPr id="151" name="Rectangle">
              <a:extLst>
                <a:ext uri="{FF2B5EF4-FFF2-40B4-BE49-F238E27FC236}">
                  <a16:creationId xmlns:a16="http://schemas.microsoft.com/office/drawing/2014/main" id="{86BEC45C-2F22-514D-AF3D-CDF79EFF37D5}"/>
                </a:ext>
              </a:extLst>
            </p:cNvPr>
            <p:cNvSpPr/>
            <p:nvPr/>
          </p:nvSpPr>
          <p:spPr>
            <a:xfrm>
              <a:off x="18646331" y="9337965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2" name="Design">
              <a:extLst>
                <a:ext uri="{FF2B5EF4-FFF2-40B4-BE49-F238E27FC236}">
                  <a16:creationId xmlns:a16="http://schemas.microsoft.com/office/drawing/2014/main" id="{BD9233B1-7D5A-7D45-A1C4-42D78BCF00BB}"/>
                </a:ext>
              </a:extLst>
            </p:cNvPr>
            <p:cNvSpPr txBox="1"/>
            <p:nvPr/>
          </p:nvSpPr>
          <p:spPr>
            <a:xfrm>
              <a:off x="18646331" y="8886018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1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53" name="Rectangle">
            <a:extLst>
              <a:ext uri="{FF2B5EF4-FFF2-40B4-BE49-F238E27FC236}">
                <a16:creationId xmlns:a16="http://schemas.microsoft.com/office/drawing/2014/main" id="{E239F884-17F2-174E-A624-4C196DEDB191}"/>
              </a:ext>
            </a:extLst>
          </p:cNvPr>
          <p:cNvSpPr/>
          <p:nvPr userDrawn="1"/>
        </p:nvSpPr>
        <p:spPr>
          <a:xfrm>
            <a:off x="9000292" y="3725055"/>
            <a:ext cx="984564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4" name="90%">
            <a:extLst>
              <a:ext uri="{FF2B5EF4-FFF2-40B4-BE49-F238E27FC236}">
                <a16:creationId xmlns:a16="http://schemas.microsoft.com/office/drawing/2014/main" id="{202C0359-37BF-744B-9FBA-ADEE984C9B56}"/>
              </a:ext>
            </a:extLst>
          </p:cNvPr>
          <p:cNvSpPr txBox="1"/>
          <p:nvPr userDrawn="1"/>
        </p:nvSpPr>
        <p:spPr>
          <a:xfrm>
            <a:off x="10400804" y="3513478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5DF0184-B430-2749-ABD2-19DC57E34748}"/>
              </a:ext>
            </a:extLst>
          </p:cNvPr>
          <p:cNvGrpSpPr/>
          <p:nvPr userDrawn="1"/>
        </p:nvGrpSpPr>
        <p:grpSpPr>
          <a:xfrm>
            <a:off x="9000292" y="3926276"/>
            <a:ext cx="1783631" cy="259141"/>
            <a:chOff x="18646331" y="9767792"/>
            <a:chExt cx="3810001" cy="553548"/>
          </a:xfrm>
        </p:grpSpPr>
        <p:sp>
          <p:nvSpPr>
            <p:cNvPr id="156" name="Rectangle">
              <a:extLst>
                <a:ext uri="{FF2B5EF4-FFF2-40B4-BE49-F238E27FC236}">
                  <a16:creationId xmlns:a16="http://schemas.microsoft.com/office/drawing/2014/main" id="{676472BB-3B01-B446-9ABF-06AD97544C79}"/>
                </a:ext>
              </a:extLst>
            </p:cNvPr>
            <p:cNvSpPr/>
            <p:nvPr/>
          </p:nvSpPr>
          <p:spPr>
            <a:xfrm>
              <a:off x="18646331" y="10219739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7" name="Content">
              <a:extLst>
                <a:ext uri="{FF2B5EF4-FFF2-40B4-BE49-F238E27FC236}">
                  <a16:creationId xmlns:a16="http://schemas.microsoft.com/office/drawing/2014/main" id="{81680860-03BA-C243-B1AB-6E6B78EC53D8}"/>
                </a:ext>
              </a:extLst>
            </p:cNvPr>
            <p:cNvSpPr txBox="1"/>
            <p:nvPr/>
          </p:nvSpPr>
          <p:spPr>
            <a:xfrm>
              <a:off x="18646331" y="9767792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 kern="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2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58" name="Rectangle">
            <a:extLst>
              <a:ext uri="{FF2B5EF4-FFF2-40B4-BE49-F238E27FC236}">
                <a16:creationId xmlns:a16="http://schemas.microsoft.com/office/drawing/2014/main" id="{D5A10928-6B75-5F41-9B6A-7BD3823D5E43}"/>
              </a:ext>
            </a:extLst>
          </p:cNvPr>
          <p:cNvSpPr/>
          <p:nvPr userDrawn="1"/>
        </p:nvSpPr>
        <p:spPr>
          <a:xfrm>
            <a:off x="9000291" y="4137853"/>
            <a:ext cx="1498249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9" name="65%">
            <a:extLst>
              <a:ext uri="{FF2B5EF4-FFF2-40B4-BE49-F238E27FC236}">
                <a16:creationId xmlns:a16="http://schemas.microsoft.com/office/drawing/2014/main" id="{9A7342ED-82AD-8848-B995-DE422923BFC2}"/>
              </a:ext>
            </a:extLst>
          </p:cNvPr>
          <p:cNvSpPr txBox="1"/>
          <p:nvPr userDrawn="1"/>
        </p:nvSpPr>
        <p:spPr>
          <a:xfrm>
            <a:off x="10400804" y="3926276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8312A74-6625-9045-BBB6-BD38EF5E0EA1}"/>
              </a:ext>
            </a:extLst>
          </p:cNvPr>
          <p:cNvGrpSpPr/>
          <p:nvPr userDrawn="1"/>
        </p:nvGrpSpPr>
        <p:grpSpPr>
          <a:xfrm>
            <a:off x="9000292" y="4339075"/>
            <a:ext cx="1783631" cy="259141"/>
            <a:chOff x="18646331" y="10649566"/>
            <a:chExt cx="3810001" cy="553548"/>
          </a:xfrm>
        </p:grpSpPr>
        <p:sp>
          <p:nvSpPr>
            <p:cNvPr id="161" name="Rectangle">
              <a:extLst>
                <a:ext uri="{FF2B5EF4-FFF2-40B4-BE49-F238E27FC236}">
                  <a16:creationId xmlns:a16="http://schemas.microsoft.com/office/drawing/2014/main" id="{04115A85-D2B0-C345-B9F4-11024853974A}"/>
                </a:ext>
              </a:extLst>
            </p:cNvPr>
            <p:cNvSpPr/>
            <p:nvPr/>
          </p:nvSpPr>
          <p:spPr>
            <a:xfrm>
              <a:off x="18646331" y="11101513"/>
              <a:ext cx="3810001" cy="101601"/>
            </a:xfrm>
            <a:prstGeom prst="rect">
              <a:avLst/>
            </a:prstGeom>
            <a:solidFill>
              <a:srgbClr val="D6D9E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+mn-lt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2" name="Usage">
              <a:extLst>
                <a:ext uri="{FF2B5EF4-FFF2-40B4-BE49-F238E27FC236}">
                  <a16:creationId xmlns:a16="http://schemas.microsoft.com/office/drawing/2014/main" id="{AEB55946-CED2-3E4C-8909-E465207FA07F}"/>
                </a:ext>
              </a:extLst>
            </p:cNvPr>
            <p:cNvSpPr txBox="1"/>
            <p:nvPr/>
          </p:nvSpPr>
          <p:spPr>
            <a:xfrm>
              <a:off x="18646331" y="10649566"/>
              <a:ext cx="1355968" cy="54238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lnSpc>
                  <a:spcPct val="150000"/>
                </a:lnSpc>
                <a:defRPr sz="1800" b="0">
                  <a:solidFill>
                    <a:srgbClr val="6A6E77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lvl1pPr>
            </a:lstStyle>
            <a:p>
              <a:pPr defTabSz="825500" hangingPunct="0">
                <a:defRPr/>
              </a:pPr>
              <a:r>
                <a:rPr lang="en-US" sz="1100">
                  <a:solidFill>
                    <a:srgbClr val="575756">
                      <a:lumMod val="60000"/>
                      <a:lumOff val="40000"/>
                    </a:srgbClr>
                  </a:solidFill>
                  <a:latin typeface="+mn-lt"/>
                </a:rPr>
                <a:t>Product 3</a:t>
              </a:r>
              <a:endParaRPr sz="1100" kern="0">
                <a:solidFill>
                  <a:srgbClr val="575756">
                    <a:lumMod val="60000"/>
                    <a:lumOff val="40000"/>
                  </a:srgbClr>
                </a:solidFill>
                <a:latin typeface="+mn-lt"/>
              </a:endParaRPr>
            </a:p>
          </p:txBody>
        </p:sp>
      </p:grpSp>
      <p:sp>
        <p:nvSpPr>
          <p:cNvPr id="163" name="Rectangle">
            <a:extLst>
              <a:ext uri="{FF2B5EF4-FFF2-40B4-BE49-F238E27FC236}">
                <a16:creationId xmlns:a16="http://schemas.microsoft.com/office/drawing/2014/main" id="{3EE3DEBF-A552-A24D-895E-536A100F8EF7}"/>
              </a:ext>
            </a:extLst>
          </p:cNvPr>
          <p:cNvSpPr/>
          <p:nvPr userDrawn="1"/>
        </p:nvSpPr>
        <p:spPr>
          <a:xfrm>
            <a:off x="9000292" y="4550652"/>
            <a:ext cx="1626671" cy="47564"/>
          </a:xfrm>
          <a:prstGeom prst="rect">
            <a:avLst/>
          </a:prstGeom>
          <a:gradFill flip="none" rotWithShape="1">
            <a:gsLst>
              <a:gs pos="81000">
                <a:srgbClr val="ED8B00"/>
              </a:gs>
              <a:gs pos="0">
                <a:srgbClr val="E31C79"/>
              </a:gs>
            </a:gsLst>
            <a:lin ang="0" scaled="1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4" name="95%">
            <a:extLst>
              <a:ext uri="{FF2B5EF4-FFF2-40B4-BE49-F238E27FC236}">
                <a16:creationId xmlns:a16="http://schemas.microsoft.com/office/drawing/2014/main" id="{CA17439D-543D-AA4F-A784-BBF3B9574788}"/>
              </a:ext>
            </a:extLst>
          </p:cNvPr>
          <p:cNvSpPr txBox="1"/>
          <p:nvPr userDrawn="1"/>
        </p:nvSpPr>
        <p:spPr>
          <a:xfrm>
            <a:off x="10400804" y="4339075"/>
            <a:ext cx="383118" cy="222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ct val="150000"/>
              </a:lnSpc>
              <a:defRPr sz="1800" b="0">
                <a:solidFill>
                  <a:srgbClr val="1C1F2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r" defTabSz="82550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575756">
                    <a:lumMod val="60000"/>
                    <a:lumOff val="40000"/>
                  </a:srgbClr>
                </a:solidFill>
                <a:effectLst/>
                <a:uLnTx/>
                <a:uFillTx/>
                <a:latin typeface="Montserrat Bold"/>
                <a:sym typeface="Montserrat Bold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3101007974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6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061545" y="1271450"/>
            <a:ext cx="10084874" cy="4737463"/>
          </a:xfrm>
          <a:prstGeom prst="rect">
            <a:avLst/>
          </a:prstGeom>
        </p:spPr>
        <p:txBody>
          <a:bodyPr wrap="square" numCol="1" spcCol="57600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2400" b="0" baseline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457200" indent="-457200">
              <a:lnSpc>
                <a:spcPct val="200000"/>
              </a:lnSpc>
              <a:buAutoNum type="arabicPeriod"/>
            </a:pPr>
            <a:r>
              <a:rPr lang="en-GB"/>
              <a:t>Introduction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GB"/>
              <a:t>NEW features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GB"/>
              <a:t>Ensuring consistency</a:t>
            </a:r>
          </a:p>
        </p:txBody>
      </p:sp>
    </p:spTree>
    <p:extLst>
      <p:ext uri="{BB962C8B-B14F-4D97-AF65-F5344CB8AC3E}">
        <p14:creationId xmlns:p14="http://schemas.microsoft.com/office/powerpoint/2010/main" val="1190738274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2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200" name="Group 199"/>
          <p:cNvGrpSpPr/>
          <p:nvPr userDrawn="1"/>
        </p:nvGrpSpPr>
        <p:grpSpPr>
          <a:xfrm>
            <a:off x="1589682" y="1446150"/>
            <a:ext cx="9458653" cy="4250336"/>
            <a:chOff x="1129468" y="1118827"/>
            <a:chExt cx="10790124" cy="4848645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72DB9D38-0642-8D42-AA7F-3DF3253E3056}"/>
                </a:ext>
              </a:extLst>
            </p:cNvPr>
            <p:cNvSpPr txBox="1"/>
            <p:nvPr userDrawn="1"/>
          </p:nvSpPr>
          <p:spPr>
            <a:xfrm>
              <a:off x="8978447" y="2330405"/>
              <a:ext cx="2941145" cy="1451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>
                  <a:ln>
                    <a:noFill/>
                  </a:ln>
                  <a:solidFill>
                    <a:srgbClr val="DA291C"/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rPr>
                <a:t>70</a:t>
              </a:r>
            </a:p>
            <a:p>
              <a:pPr marL="0" marR="0" lvl="0" indent="0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</a:rPr>
                <a:t>New </a:t>
              </a:r>
              <a:b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</a:rPr>
                <a:t>Projects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endParaRPr>
            </a:p>
          </p:txBody>
        </p:sp>
        <p:grpSp>
          <p:nvGrpSpPr>
            <p:cNvPr id="202" name="Group 201"/>
            <p:cNvGrpSpPr/>
            <p:nvPr userDrawn="1"/>
          </p:nvGrpSpPr>
          <p:grpSpPr>
            <a:xfrm>
              <a:off x="1129468" y="1118827"/>
              <a:ext cx="9478453" cy="4848645"/>
              <a:chOff x="1129468" y="1118827"/>
              <a:chExt cx="9478453" cy="4848645"/>
            </a:xfrm>
          </p:grpSpPr>
          <p:sp>
            <p:nvSpPr>
              <p:cNvPr id="203" name="Hexagon 202"/>
              <p:cNvSpPr/>
              <p:nvPr userDrawn="1"/>
            </p:nvSpPr>
            <p:spPr>
              <a:xfrm>
                <a:off x="1129468" y="211323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381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1F56836-2BED-C747-88F1-5C7B9E20F590}"/>
                  </a:ext>
                </a:extLst>
              </p:cNvPr>
              <p:cNvSpPr txBox="1"/>
              <p:nvPr userDrawn="1"/>
            </p:nvSpPr>
            <p:spPr>
              <a:xfrm>
                <a:off x="1651613" y="2339996"/>
                <a:ext cx="2941145" cy="1451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rgbClr val="E45A00"/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  <a:sym typeface="Helvetica Neue"/>
                  </a:rPr>
                  <a:t>5</a:t>
                </a:r>
              </a:p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New 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Products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endParaRP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0EA748B-B2A4-8E4C-9FC7-0E77F0228503}"/>
                  </a:ext>
                </a:extLst>
              </p:cNvPr>
              <p:cNvSpPr txBox="1"/>
              <p:nvPr userDrawn="1"/>
            </p:nvSpPr>
            <p:spPr>
              <a:xfrm>
                <a:off x="3503273" y="3320459"/>
                <a:ext cx="1354477" cy="1451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rgbClr val="E31C79"/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9</a:t>
                </a: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rgbClr val="E31C79"/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  <a:sym typeface="Helvetica Neue"/>
                  </a:rPr>
                  <a:t>0</a:t>
                </a:r>
              </a:p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Team 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Members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0EA748B-B2A4-8E4C-9FC7-0E77F0228503}"/>
                  </a:ext>
                </a:extLst>
              </p:cNvPr>
              <p:cNvSpPr txBox="1"/>
              <p:nvPr userDrawn="1"/>
            </p:nvSpPr>
            <p:spPr>
              <a:xfrm>
                <a:off x="7110137" y="3320459"/>
                <a:ext cx="2941145" cy="1451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rgbClr val="702F8A"/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9</a:t>
                </a: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rgbClr val="702F8A"/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  <a:sym typeface="Helvetica Neue"/>
                  </a:rPr>
                  <a:t>0</a:t>
                </a:r>
              </a:p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Team 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ea typeface="Open Sans" panose="020B0606030504020204" pitchFamily="34" charset="0"/>
                    <a:cs typeface="Open Sans" panose="020B0606030504020204" pitchFamily="34" charset="0"/>
                  </a:rPr>
                  <a:t>Members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endParaRPr>
              </a:p>
            </p:txBody>
          </p:sp>
          <p:sp>
            <p:nvSpPr>
              <p:cNvPr id="207" name="Hexagon 206"/>
              <p:cNvSpPr/>
              <p:nvPr userDrawn="1"/>
            </p:nvSpPr>
            <p:spPr>
              <a:xfrm>
                <a:off x="2981128" y="310764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381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</p:sp>
          <p:sp>
            <p:nvSpPr>
              <p:cNvPr id="208" name="Hexagon 207"/>
              <p:cNvSpPr/>
              <p:nvPr userDrawn="1"/>
            </p:nvSpPr>
            <p:spPr>
              <a:xfrm>
                <a:off x="4798498" y="210180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381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11F56836-2BED-C747-88F1-5C7B9E20F590}"/>
                  </a:ext>
                </a:extLst>
              </p:cNvPr>
              <p:cNvSpPr txBox="1"/>
              <p:nvPr userDrawn="1"/>
            </p:nvSpPr>
            <p:spPr>
              <a:xfrm>
                <a:off x="5292767" y="2364903"/>
                <a:ext cx="1357391" cy="1451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0" cap="none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  <a:sym typeface="Helvetica Neue"/>
                  </a:rPr>
                  <a:t>60</a:t>
                </a:r>
              </a:p>
              <a:p>
                <a:pPr marL="0" marR="0" lvl="0" indent="0" defTabSz="8255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New </a:t>
                </a:r>
                <a:b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Open Sans" panose="020B0606030504020204" pitchFamily="34" charset="0"/>
                    <a:cs typeface="Open Sans" panose="020B0606030504020204" pitchFamily="34" charset="0"/>
                  </a:rPr>
                  <a:t>Accounts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Open Sans" panose="020B0606030504020204" pitchFamily="34" charset="0"/>
                  <a:sym typeface="Helvetica Neue"/>
                </a:endParaRPr>
              </a:p>
            </p:txBody>
          </p:sp>
          <p:sp>
            <p:nvSpPr>
              <p:cNvPr id="210" name="Hexagon 209"/>
              <p:cNvSpPr/>
              <p:nvPr userDrawn="1"/>
            </p:nvSpPr>
            <p:spPr>
              <a:xfrm>
                <a:off x="6615868" y="309621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381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</p:sp>
          <p:sp>
            <p:nvSpPr>
              <p:cNvPr id="211" name="Hexagon 210"/>
              <p:cNvSpPr/>
              <p:nvPr userDrawn="1"/>
            </p:nvSpPr>
            <p:spPr>
              <a:xfrm>
                <a:off x="8421808" y="209037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381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</p:sp>
          <p:sp>
            <p:nvSpPr>
              <p:cNvPr id="212" name="Hexagon 211"/>
              <p:cNvSpPr/>
              <p:nvPr userDrawn="1"/>
            </p:nvSpPr>
            <p:spPr>
              <a:xfrm>
                <a:off x="4809928" y="409062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</p:sp>
          <p:sp>
            <p:nvSpPr>
              <p:cNvPr id="213" name="Hexagon 212"/>
              <p:cNvSpPr/>
              <p:nvPr userDrawn="1"/>
            </p:nvSpPr>
            <p:spPr>
              <a:xfrm>
                <a:off x="6615868" y="111882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</p:sp>
          <p:sp>
            <p:nvSpPr>
              <p:cNvPr id="214" name="Hexagon 213"/>
              <p:cNvSpPr/>
              <p:nvPr userDrawn="1"/>
            </p:nvSpPr>
            <p:spPr>
              <a:xfrm>
                <a:off x="8421808" y="406776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</p:sp>
          <p:sp>
            <p:nvSpPr>
              <p:cNvPr id="215" name="Hexagon 214"/>
              <p:cNvSpPr/>
              <p:nvPr userDrawn="1"/>
            </p:nvSpPr>
            <p:spPr>
              <a:xfrm>
                <a:off x="2958268" y="1141687"/>
                <a:ext cx="2186113" cy="1876845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bg1">
                  <a:lumMod val="85000"/>
                </a:schemeClr>
              </a:solidFill>
              <a:ln w="381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</p:sp>
        </p:grpSp>
      </p:grpSp>
    </p:spTree>
    <p:extLst>
      <p:ext uri="{BB962C8B-B14F-4D97-AF65-F5344CB8AC3E}">
        <p14:creationId xmlns:p14="http://schemas.microsoft.com/office/powerpoint/2010/main" val="249436597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3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aphicFrame>
        <p:nvGraphicFramePr>
          <p:cNvPr id="53" name="Chart 52"/>
          <p:cNvGraphicFramePr/>
          <p:nvPr userDrawn="1"/>
        </p:nvGraphicFramePr>
        <p:xfrm>
          <a:off x="3827413" y="1490534"/>
          <a:ext cx="4541610" cy="4238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5" name="50">
            <a:extLst>
              <a:ext uri="{FF2B5EF4-FFF2-40B4-BE49-F238E27FC236}">
                <a16:creationId xmlns:a16="http://schemas.microsoft.com/office/drawing/2014/main" id="{98BCCF6A-A77A-6643-A291-825F9F26A406}"/>
              </a:ext>
            </a:extLst>
          </p:cNvPr>
          <p:cNvSpPr txBox="1"/>
          <p:nvPr userDrawn="1"/>
        </p:nvSpPr>
        <p:spPr>
          <a:xfrm>
            <a:off x="3377099" y="1741386"/>
            <a:ext cx="45525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sym typeface="Roboto Condensed Bold"/>
              </a:rPr>
              <a:t>3</a:t>
            </a: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sym typeface="Roboto Condensed Bold"/>
              </a:rPr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6750B1-C4DA-F143-8CD3-206057B801F1}"/>
              </a:ext>
            </a:extLst>
          </p:cNvPr>
          <p:cNvSpPr txBox="1"/>
          <p:nvPr userDrawn="1"/>
        </p:nvSpPr>
        <p:spPr>
          <a:xfrm>
            <a:off x="1724484" y="1417211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+mj-lt"/>
              </a:rPr>
              <a:t>Phase One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tx1">
                    <a:lumMod val="50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57" name="50">
            <a:extLst>
              <a:ext uri="{FF2B5EF4-FFF2-40B4-BE49-F238E27FC236}">
                <a16:creationId xmlns:a16="http://schemas.microsoft.com/office/drawing/2014/main" id="{58A0E5D8-C50F-1549-8ACF-4D5C2EA51DAD}"/>
              </a:ext>
            </a:extLst>
          </p:cNvPr>
          <p:cNvSpPr txBox="1"/>
          <p:nvPr userDrawn="1"/>
        </p:nvSpPr>
        <p:spPr>
          <a:xfrm>
            <a:off x="3454965" y="3354205"/>
            <a:ext cx="45525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sym typeface="Roboto Condensed Bold"/>
              </a:rPr>
              <a:t>10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sym typeface="Roboto Condensed Bol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088C6A-B365-0C49-999B-FCFD2BEAC455}"/>
              </a:ext>
            </a:extLst>
          </p:cNvPr>
          <p:cNvSpPr txBox="1"/>
          <p:nvPr userDrawn="1"/>
        </p:nvSpPr>
        <p:spPr>
          <a:xfrm>
            <a:off x="1802350" y="3030032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Phase One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tx1">
                    <a:lumMod val="50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59" name="50">
            <a:extLst>
              <a:ext uri="{FF2B5EF4-FFF2-40B4-BE49-F238E27FC236}">
                <a16:creationId xmlns:a16="http://schemas.microsoft.com/office/drawing/2014/main" id="{033F2257-891A-4B43-9920-3128F1F674C1}"/>
              </a:ext>
            </a:extLst>
          </p:cNvPr>
          <p:cNvSpPr txBox="1"/>
          <p:nvPr userDrawn="1"/>
        </p:nvSpPr>
        <p:spPr>
          <a:xfrm>
            <a:off x="3373080" y="4936975"/>
            <a:ext cx="227626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>
                <a:solidFill>
                  <a:schemeClr val="bg1">
                    <a:lumMod val="75000"/>
                  </a:schemeClr>
                </a:solidFill>
                <a:latin typeface="+mj-lt"/>
              </a:rPr>
              <a:t>5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j-lt"/>
              <a:sym typeface="Roboto Condensed Bold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9B6F0E-E635-7D48-8A67-8DC65F11FD8E}"/>
              </a:ext>
            </a:extLst>
          </p:cNvPr>
          <p:cNvSpPr txBox="1"/>
          <p:nvPr userDrawn="1"/>
        </p:nvSpPr>
        <p:spPr>
          <a:xfrm>
            <a:off x="1720465" y="4612802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Phase One</a:t>
            </a: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tx1">
                    <a:lumMod val="50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61" name="50">
            <a:extLst>
              <a:ext uri="{FF2B5EF4-FFF2-40B4-BE49-F238E27FC236}">
                <a16:creationId xmlns:a16="http://schemas.microsoft.com/office/drawing/2014/main" id="{5DBDA0E7-77EE-3543-92D0-DDC2EB940C1E}"/>
              </a:ext>
            </a:extLst>
          </p:cNvPr>
          <p:cNvSpPr txBox="1"/>
          <p:nvPr userDrawn="1"/>
        </p:nvSpPr>
        <p:spPr>
          <a:xfrm flipH="1">
            <a:off x="8353928" y="1741386"/>
            <a:ext cx="45525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sym typeface="Roboto Condensed Bold"/>
              </a:rPr>
              <a:t>25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sym typeface="Roboto Condensed Bold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22B1650-83A8-D943-AD8B-537A3C7622D0}"/>
              </a:ext>
            </a:extLst>
          </p:cNvPr>
          <p:cNvSpPr txBox="1"/>
          <p:nvPr userDrawn="1"/>
        </p:nvSpPr>
        <p:spPr>
          <a:xfrm flipH="1">
            <a:off x="8968349" y="1417213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Phase One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tx1">
                    <a:lumMod val="50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63" name="50">
            <a:extLst>
              <a:ext uri="{FF2B5EF4-FFF2-40B4-BE49-F238E27FC236}">
                <a16:creationId xmlns:a16="http://schemas.microsoft.com/office/drawing/2014/main" id="{037575E3-D273-A44A-9569-54D88A4D583D}"/>
              </a:ext>
            </a:extLst>
          </p:cNvPr>
          <p:cNvSpPr txBox="1"/>
          <p:nvPr userDrawn="1"/>
        </p:nvSpPr>
        <p:spPr>
          <a:xfrm flipH="1">
            <a:off x="8348989" y="3354205"/>
            <a:ext cx="45525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sym typeface="Roboto Condensed Bold"/>
              </a:rPr>
              <a:t>1</a:t>
            </a: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sym typeface="Roboto Condensed Bold"/>
              </a:rPr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5E6A21-7B3F-A84F-B931-F660F5D6E422}"/>
              </a:ext>
            </a:extLst>
          </p:cNvPr>
          <p:cNvSpPr txBox="1"/>
          <p:nvPr userDrawn="1"/>
        </p:nvSpPr>
        <p:spPr>
          <a:xfrm flipH="1">
            <a:off x="8963410" y="3030032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Phase One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tx1">
                    <a:lumMod val="50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65" name="50">
            <a:extLst>
              <a:ext uri="{FF2B5EF4-FFF2-40B4-BE49-F238E27FC236}">
                <a16:creationId xmlns:a16="http://schemas.microsoft.com/office/drawing/2014/main" id="{3ED0DA60-F918-B940-A8C6-541D140B6001}"/>
              </a:ext>
            </a:extLst>
          </p:cNvPr>
          <p:cNvSpPr txBox="1"/>
          <p:nvPr userDrawn="1"/>
        </p:nvSpPr>
        <p:spPr>
          <a:xfrm flipH="1">
            <a:off x="8372351" y="4936975"/>
            <a:ext cx="43281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6000" b="0">
                <a:solidFill>
                  <a:srgbClr val="1C1F2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defRPr>
            </a:lvl1pPr>
          </a:lstStyle>
          <a:p>
            <a:pPr marL="0" marR="0" lvl="0" indent="0" algn="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sym typeface="Roboto Condensed Bold"/>
              </a:rPr>
              <a:t>1</a:t>
            </a: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j-lt"/>
                <a:sym typeface="Roboto Condensed Bold"/>
              </a:rPr>
              <a:t>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8F9D1D1-40E8-FA4C-806E-9B420DE2B4A9}"/>
              </a:ext>
            </a:extLst>
          </p:cNvPr>
          <p:cNvSpPr txBox="1"/>
          <p:nvPr userDrawn="1"/>
        </p:nvSpPr>
        <p:spPr>
          <a:xfrm flipH="1">
            <a:off x="8964330" y="4612802"/>
            <a:ext cx="14934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kern="1200">
                <a:solidFill>
                  <a:schemeClr val="tx1">
                    <a:lumMod val="50000"/>
                  </a:schemeClr>
                </a:solidFill>
                <a:latin typeface="+mj-lt"/>
                <a:ea typeface="+mn-ea"/>
                <a:cs typeface="+mn-cs"/>
              </a:rPr>
              <a:t>Phase One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j-lt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b="0">
                <a:solidFill>
                  <a:schemeClr val="tx1">
                    <a:lumMod val="50000"/>
                  </a:schemeClr>
                </a:solidFill>
                <a:latin typeface="+mn-lt"/>
              </a:rPr>
              <a:t>This text can be replaced with your own text. All phrase can be replaced with your own.</a:t>
            </a:r>
            <a:endParaRPr kumimoji="0" lang="en-US" sz="1100" b="0" i="0" u="none" strike="noStrike" cap="none" spc="0" normalizeH="0" baseline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FillTx/>
              <a:latin typeface="+mn-lt"/>
              <a:sym typeface="Helvetica Neue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91612" y="3117682"/>
            <a:ext cx="1776413" cy="102829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Software Powered Possibility</a:t>
            </a:r>
          </a:p>
        </p:txBody>
      </p:sp>
    </p:spTree>
    <p:extLst>
      <p:ext uri="{BB962C8B-B14F-4D97-AF65-F5344CB8AC3E}">
        <p14:creationId xmlns:p14="http://schemas.microsoft.com/office/powerpoint/2010/main" val="4105439824"/>
      </p:ext>
    </p:extLst>
  </p:cSld>
  <p:clrMapOvr>
    <a:masterClrMapping/>
  </p:clrMapOvr>
  <p:transition spd="med"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aphicFrame>
        <p:nvGraphicFramePr>
          <p:cNvPr id="24" name="Table 23"/>
          <p:cNvGraphicFramePr>
            <a:graphicFrameLocks noGrp="1"/>
          </p:cNvGraphicFramePr>
          <p:nvPr userDrawn="1"/>
        </p:nvGraphicFramePr>
        <p:xfrm>
          <a:off x="1222701" y="1805187"/>
          <a:ext cx="9714236" cy="3764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748">
                  <a:extLst>
                    <a:ext uri="{9D8B030D-6E8A-4147-A177-3AD203B41FA5}">
                      <a16:colId xmlns:a16="http://schemas.microsoft.com/office/drawing/2014/main" val="2706821968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1300565837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569105154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1450614653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2942311061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3178764417"/>
                    </a:ext>
                  </a:extLst>
                </a:gridCol>
                <a:gridCol w="1387748">
                  <a:extLst>
                    <a:ext uri="{9D8B030D-6E8A-4147-A177-3AD203B41FA5}">
                      <a16:colId xmlns:a16="http://schemas.microsoft.com/office/drawing/2014/main" val="2485061855"/>
                    </a:ext>
                  </a:extLst>
                </a:gridCol>
              </a:tblGrid>
              <a:tr h="684656">
                <a:tc>
                  <a:txBody>
                    <a:bodyPr/>
                    <a:lstStyle/>
                    <a:p>
                      <a:pPr algn="ctr"/>
                      <a:endParaRPr lang="en-US" sz="1600" b="0"/>
                    </a:p>
                  </a:txBody>
                  <a:tcPr marL="91428" marR="91428" marT="41390" marB="41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D1D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 1</a:t>
                      </a:r>
                    </a:p>
                  </a:txBody>
                  <a:tcPr marL="91428" marR="91428" marT="41390" marB="41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 2</a:t>
                      </a:r>
                    </a:p>
                  </a:txBody>
                  <a:tcPr marL="91428" marR="91428" marT="41390" marB="413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 3 </a:t>
                      </a:r>
                    </a:p>
                  </a:txBody>
                  <a:tcPr marL="91428" marR="91428" marT="41390" marB="413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</a:t>
                      </a:r>
                      <a:r>
                        <a:rPr lang="en-US" sz="1600" b="0" baseline="0"/>
                        <a:t> 4</a:t>
                      </a:r>
                      <a:endParaRPr lang="en-US" sz="1600" b="0"/>
                    </a:p>
                  </a:txBody>
                  <a:tcPr marL="91428" marR="91428" marT="41390" marB="413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 5</a:t>
                      </a:r>
                    </a:p>
                  </a:txBody>
                  <a:tcPr marL="91428" marR="91428" marT="41390" marB="413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/>
                        <a:t>Column 6</a:t>
                      </a:r>
                    </a:p>
                  </a:txBody>
                  <a:tcPr marL="91428" marR="91428" marT="41390" marB="413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851886"/>
                  </a:ext>
                </a:extLst>
              </a:tr>
              <a:tr h="616009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Row</a:t>
                      </a:r>
                      <a:r>
                        <a:rPr lang="en-US" sz="1600" b="0" cap="none" spc="0" baseline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 01</a:t>
                      </a:r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230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210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687607"/>
                  </a:ext>
                </a:extLst>
              </a:tr>
              <a:tr h="616009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Row</a:t>
                      </a:r>
                      <a:r>
                        <a:rPr lang="en-US" sz="1600" b="0" cap="none" spc="0" baseline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 02</a:t>
                      </a:r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785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341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899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885003"/>
                  </a:ext>
                </a:extLst>
              </a:tr>
              <a:tr h="616009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Row</a:t>
                      </a:r>
                      <a:r>
                        <a:rPr lang="en-US" sz="1600" b="0" cap="none" spc="0" baseline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 03</a:t>
                      </a:r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220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110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540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670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990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24684"/>
                  </a:ext>
                </a:extLst>
              </a:tr>
              <a:tr h="616009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Row</a:t>
                      </a:r>
                      <a:r>
                        <a:rPr lang="en-US" sz="1600" b="0" cap="none" spc="0" baseline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 04</a:t>
                      </a:r>
                      <a:endParaRPr lang="en-US" sz="1600" b="0" cap="none" spc="0">
                        <a:ln w="0"/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238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957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832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172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877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980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92205"/>
                  </a:ext>
                </a:extLst>
              </a:tr>
              <a:tr h="616009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1500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25000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1200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3100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8000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ln w="0"/>
                          <a:solidFill>
                            <a:schemeClr val="bg1"/>
                          </a:solidFill>
                          <a:effectLst/>
                        </a:rPr>
                        <a:t>9000</a:t>
                      </a:r>
                    </a:p>
                  </a:txBody>
                  <a:tcPr marL="91428" marR="91428" marT="41390" marB="41390" anchor="ctr">
                    <a:lnL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938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248021"/>
      </p:ext>
    </p:extLst>
  </p:cSld>
  <p:clrMapOvr>
    <a:masterClrMapping/>
  </p:clrMapOvr>
  <p:transition spd="med"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356049" y="6359600"/>
            <a:ext cx="499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Powered Possibility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F1665B-C2D2-F249-ABB4-335350D94EB6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215150" y="1331436"/>
          <a:ext cx="9729337" cy="426398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305440">
                  <a:extLst>
                    <a:ext uri="{9D8B030D-6E8A-4147-A177-3AD203B41FA5}">
                      <a16:colId xmlns:a16="http://schemas.microsoft.com/office/drawing/2014/main" val="4217309891"/>
                    </a:ext>
                  </a:extLst>
                </a:gridCol>
                <a:gridCol w="7423897">
                  <a:extLst>
                    <a:ext uri="{9D8B030D-6E8A-4147-A177-3AD203B41FA5}">
                      <a16:colId xmlns:a16="http://schemas.microsoft.com/office/drawing/2014/main" val="3356437581"/>
                    </a:ext>
                  </a:extLst>
                </a:gridCol>
              </a:tblGrid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Time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Session 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665866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+mj-lt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2993714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635272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469755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2667513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8785817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0854258"/>
                  </a:ext>
                </a:extLst>
              </a:tr>
              <a:tr h="532998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00.00</a:t>
                      </a:r>
                    </a:p>
                  </a:txBody>
                  <a:tcPr marL="44439" marR="44439" marT="22219" marB="22219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Enter topic here</a:t>
                      </a:r>
                    </a:p>
                  </a:txBody>
                  <a:tcPr marL="44439" marR="44439" marT="22219" marB="2221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65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726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2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>
            <a:off x="2082800" y="2468880"/>
            <a:ext cx="6451600" cy="0"/>
          </a:xfrm>
          <a:prstGeom prst="line">
            <a:avLst/>
          </a:prstGeom>
          <a:ln w="285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"/>
          <a:stretch/>
        </p:blipFill>
        <p:spPr>
          <a:xfrm>
            <a:off x="5463869" y="1150267"/>
            <a:ext cx="8209365" cy="4838189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91000"/>
              </a:prstClr>
            </a:outerShdw>
          </a:effectLst>
        </p:spPr>
      </p:pic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542701" y="1417321"/>
            <a:ext cx="6121739" cy="382523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4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2626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82800" y="2677783"/>
            <a:ext cx="3627148" cy="46701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45A00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rPr>
              <a:t>Header</a:t>
            </a:r>
          </a:p>
          <a:p>
            <a:pPr lvl="0"/>
            <a:endParaRPr lang="en-GB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082800" y="3144797"/>
            <a:ext cx="3627148" cy="97914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Lorem ipsum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dolor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sit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amet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,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consectetur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adipiscing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elit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762824"/>
      </p:ext>
    </p:extLst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999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152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966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21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7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71683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2976880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 sz="340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7022" y="2212710"/>
            <a:ext cx="11436948" cy="488177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accent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/>
              <a:t>SECTION 1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331070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612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454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9354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190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524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432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854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900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7176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4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61544" y="2162929"/>
            <a:ext cx="10084875" cy="3416067"/>
          </a:xfrm>
          <a:prstGeom prst="rect">
            <a:avLst/>
          </a:prstGeom>
        </p:spPr>
        <p:txBody>
          <a:bodyPr wrap="square" numCol="1" spcCol="57600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ts val="3000"/>
              </a:lnSpc>
              <a:spcBef>
                <a:spcPts val="6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1800" b="0" baseline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ts val="6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12" name="Text Placeholder 6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061545" y="1537779"/>
            <a:ext cx="10084874" cy="625151"/>
          </a:xfrm>
          <a:prstGeom prst="rect">
            <a:avLst/>
          </a:prstGeom>
        </p:spPr>
        <p:txBody>
          <a:bodyPr wrap="square" numCol="1" spcCol="57600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2400" b="1" baseline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Heading bold (24pt)</a:t>
            </a:r>
          </a:p>
        </p:txBody>
      </p:sp>
    </p:spTree>
    <p:extLst>
      <p:ext uri="{BB962C8B-B14F-4D97-AF65-F5344CB8AC3E}">
        <p14:creationId xmlns:p14="http://schemas.microsoft.com/office/powerpoint/2010/main" val="3296749929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084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058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6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061545" y="1271450"/>
            <a:ext cx="10084874" cy="4737463"/>
          </a:xfrm>
          <a:prstGeom prst="rect">
            <a:avLst/>
          </a:prstGeom>
        </p:spPr>
        <p:txBody>
          <a:bodyPr wrap="square" numCol="1" spcCol="57600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ts val="80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 sz="2400" b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457200" indent="-457200">
              <a:lnSpc>
                <a:spcPct val="200000"/>
              </a:lnSpc>
              <a:buAutoNum type="arabicPeriod"/>
            </a:pPr>
            <a:r>
              <a:rPr lang="en-GB"/>
              <a:t>Introduction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GB"/>
              <a:t>NEW features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GB"/>
              <a:t>Ensuring consistency</a:t>
            </a:r>
          </a:p>
        </p:txBody>
      </p:sp>
    </p:spTree>
    <p:extLst>
      <p:ext uri="{BB962C8B-B14F-4D97-AF65-F5344CB8AC3E}">
        <p14:creationId xmlns:p14="http://schemas.microsoft.com/office/powerpoint/2010/main" val="2808554846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678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61545" y="2845836"/>
            <a:ext cx="4780455" cy="2742164"/>
          </a:xfrm>
          <a:prstGeom prst="rect">
            <a:avLst/>
          </a:prstGeom>
        </p:spPr>
        <p:txBody>
          <a:bodyPr wrap="square" numCol="1" spcCol="57600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ts val="3000"/>
              </a:lnSpc>
              <a:spcBef>
                <a:spcPts val="6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1800" b="0" baseline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827202" y="1788478"/>
            <a:ext cx="4287837" cy="3799522"/>
          </a:xfrm>
          <a:prstGeom prst="rect">
            <a:avLst/>
          </a:prstGeom>
          <a:pattFill prst="openDmnd">
            <a:fgClr>
              <a:schemeClr val="tx1">
                <a:lumMod val="75000"/>
              </a:schemeClr>
            </a:fgClr>
            <a:bgClr>
              <a:schemeClr val="tx1">
                <a:lumMod val="5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Insert picture/asset here</a:t>
            </a:r>
          </a:p>
        </p:txBody>
      </p:sp>
      <p:sp>
        <p:nvSpPr>
          <p:cNvPr id="12" name="Text Placeholder 6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061545" y="2220685"/>
            <a:ext cx="4780455" cy="625151"/>
          </a:xfrm>
          <a:prstGeom prst="rect">
            <a:avLst/>
          </a:prstGeom>
        </p:spPr>
        <p:txBody>
          <a:bodyPr wrap="square" numCol="1" spcCol="576000" anchor="t">
            <a:noAutofit/>
          </a:bodyPr>
          <a:lstStyle>
            <a:lvl1pPr marL="0" marR="0" indent="0" algn="l" defTabSz="914400" rtl="0" eaLnBrk="1" fontAlgn="base" latinLnBrk="0" hangingPunct="1">
              <a:lnSpc>
                <a:spcPts val="2800"/>
              </a:lnSpc>
              <a:spcBef>
                <a:spcPct val="200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2400" b="1" baseline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Heading bold (24pt)</a:t>
            </a:r>
          </a:p>
        </p:txBody>
      </p:sp>
    </p:spTree>
    <p:extLst>
      <p:ext uri="{BB962C8B-B14F-4D97-AF65-F5344CB8AC3E}">
        <p14:creationId xmlns:p14="http://schemas.microsoft.com/office/powerpoint/2010/main" val="2452987343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&amp; Image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11436948" cy="4486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827202" y="1788478"/>
            <a:ext cx="4287837" cy="3799522"/>
          </a:xfrm>
          <a:prstGeom prst="rect">
            <a:avLst/>
          </a:prstGeom>
          <a:pattFill prst="openDmnd">
            <a:fgClr>
              <a:schemeClr val="tx1">
                <a:lumMod val="75000"/>
              </a:schemeClr>
            </a:fgClr>
            <a:bgClr>
              <a:schemeClr val="tx1">
                <a:lumMod val="5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Insert picture/asset here</a:t>
            </a:r>
          </a:p>
        </p:txBody>
      </p:sp>
      <p:sp>
        <p:nvSpPr>
          <p:cNvPr id="6" name="Text Placeholder 6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1064870" y="2011681"/>
            <a:ext cx="5046563" cy="3220720"/>
          </a:xfrm>
          <a:prstGeom prst="rect">
            <a:avLst/>
          </a:prstGeom>
        </p:spPr>
        <p:txBody>
          <a:bodyPr>
            <a:noAutofit/>
          </a:bodyPr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DB913"/>
              </a:buClr>
              <a:buSzTx/>
              <a:buFontTx/>
              <a:buBlip>
                <a:blip r:embed="rId2"/>
              </a:buBlip>
              <a:tabLst/>
              <a:defRPr sz="1800" b="0" baseline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8" indent="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23496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 - Dark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>
            <a:off x="327022" y="247959"/>
            <a:ext cx="11505594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022" y="365126"/>
            <a:ext cx="6764658" cy="9353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8" name="Text Placeholder 6"/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61545" y="1595121"/>
            <a:ext cx="6030135" cy="3799840"/>
          </a:xfrm>
          <a:prstGeom prst="rect">
            <a:avLst/>
          </a:prstGeom>
        </p:spPr>
        <p:txBody>
          <a:bodyPr wrap="square" numCol="1" spcCol="576000" anchor="ctr">
            <a:noAutofit/>
          </a:bodyPr>
          <a:lstStyle>
            <a:lvl1pPr marL="0" marR="0" indent="0" algn="l" defTabSz="914400" rtl="0" eaLnBrk="1" fontAlgn="base" latinLnBrk="0" hangingPunct="1">
              <a:lnSpc>
                <a:spcPts val="3000"/>
              </a:lnSpc>
              <a:spcBef>
                <a:spcPts val="600"/>
              </a:spcBef>
              <a:spcAft>
                <a:spcPts val="800"/>
              </a:spcAft>
              <a:buClr>
                <a:srgbClr val="FDB913"/>
              </a:buClr>
              <a:buSzTx/>
              <a:buFont typeface="Wingdings" pitchFamily="2" charset="2"/>
              <a:buNone/>
              <a:tabLst/>
              <a:defRPr sz="1800" b="0" baseline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786880" y="0"/>
            <a:ext cx="5405120" cy="6858000"/>
          </a:xfrm>
          <a:custGeom>
            <a:avLst/>
            <a:gdLst>
              <a:gd name="connsiteX0" fmla="*/ 0 w 5405120"/>
              <a:gd name="connsiteY0" fmla="*/ 0 h 6858000"/>
              <a:gd name="connsiteX1" fmla="*/ 5405120 w 5405120"/>
              <a:gd name="connsiteY1" fmla="*/ 0 h 6858000"/>
              <a:gd name="connsiteX2" fmla="*/ 5405120 w 5405120"/>
              <a:gd name="connsiteY2" fmla="*/ 6858000 h 6858000"/>
              <a:gd name="connsiteX3" fmla="*/ 0 w 5405120"/>
              <a:gd name="connsiteY3" fmla="*/ 6858000 h 6858000"/>
              <a:gd name="connsiteX4" fmla="*/ 0 w 5405120"/>
              <a:gd name="connsiteY4" fmla="*/ 0 h 6858000"/>
              <a:gd name="connsiteX0" fmla="*/ 0 w 5405120"/>
              <a:gd name="connsiteY0" fmla="*/ 0 h 6858000"/>
              <a:gd name="connsiteX1" fmla="*/ 5405120 w 5405120"/>
              <a:gd name="connsiteY1" fmla="*/ 0 h 6858000"/>
              <a:gd name="connsiteX2" fmla="*/ 5405120 w 5405120"/>
              <a:gd name="connsiteY2" fmla="*/ 6858000 h 6858000"/>
              <a:gd name="connsiteX3" fmla="*/ 0 w 5405120"/>
              <a:gd name="connsiteY3" fmla="*/ 6858000 h 6858000"/>
              <a:gd name="connsiteX4" fmla="*/ 0 w 5405120"/>
              <a:gd name="connsiteY4" fmla="*/ 3434080 h 6858000"/>
              <a:gd name="connsiteX5" fmla="*/ 0 w 5405120"/>
              <a:gd name="connsiteY5" fmla="*/ 0 h 6858000"/>
              <a:gd name="connsiteX0" fmla="*/ 0 w 5405120"/>
              <a:gd name="connsiteY0" fmla="*/ 0 h 6858000"/>
              <a:gd name="connsiteX1" fmla="*/ 5405120 w 5405120"/>
              <a:gd name="connsiteY1" fmla="*/ 0 h 6858000"/>
              <a:gd name="connsiteX2" fmla="*/ 5405120 w 5405120"/>
              <a:gd name="connsiteY2" fmla="*/ 6858000 h 6858000"/>
              <a:gd name="connsiteX3" fmla="*/ 0 w 5405120"/>
              <a:gd name="connsiteY3" fmla="*/ 6858000 h 6858000"/>
              <a:gd name="connsiteX4" fmla="*/ 2946400 w 5405120"/>
              <a:gd name="connsiteY4" fmla="*/ 3464560 h 6858000"/>
              <a:gd name="connsiteX5" fmla="*/ 0 w 5405120"/>
              <a:gd name="connsiteY5" fmla="*/ 0 h 6858000"/>
              <a:gd name="connsiteX0" fmla="*/ 0 w 5405120"/>
              <a:gd name="connsiteY0" fmla="*/ 0 h 6858000"/>
              <a:gd name="connsiteX1" fmla="*/ 5405120 w 5405120"/>
              <a:gd name="connsiteY1" fmla="*/ 0 h 6858000"/>
              <a:gd name="connsiteX2" fmla="*/ 5405120 w 5405120"/>
              <a:gd name="connsiteY2" fmla="*/ 6858000 h 6858000"/>
              <a:gd name="connsiteX3" fmla="*/ 0 w 5405120"/>
              <a:gd name="connsiteY3" fmla="*/ 6858000 h 6858000"/>
              <a:gd name="connsiteX4" fmla="*/ 2245360 w 5405120"/>
              <a:gd name="connsiteY4" fmla="*/ 3423920 h 6858000"/>
              <a:gd name="connsiteX5" fmla="*/ 0 w 540512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5120" h="6858000">
                <a:moveTo>
                  <a:pt x="0" y="0"/>
                </a:moveTo>
                <a:lnTo>
                  <a:pt x="5405120" y="0"/>
                </a:lnTo>
                <a:lnTo>
                  <a:pt x="5405120" y="6858000"/>
                </a:lnTo>
                <a:lnTo>
                  <a:pt x="0" y="6858000"/>
                </a:lnTo>
                <a:lnTo>
                  <a:pt x="2245360" y="3423920"/>
                </a:lnTo>
                <a:lnTo>
                  <a:pt x="0" y="0"/>
                </a:lnTo>
                <a:close/>
              </a:path>
            </a:pathLst>
          </a:custGeom>
          <a:pattFill prst="openDmnd">
            <a:fgClr>
              <a:schemeClr val="tx1">
                <a:lumMod val="75000"/>
              </a:schemeClr>
            </a:fgClr>
            <a:bgClr>
              <a:schemeClr val="tx1">
                <a:lumMod val="5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Insert picture/asset here</a:t>
            </a:r>
          </a:p>
        </p:txBody>
      </p:sp>
    </p:spTree>
    <p:extLst>
      <p:ext uri="{BB962C8B-B14F-4D97-AF65-F5344CB8AC3E}">
        <p14:creationId xmlns:p14="http://schemas.microsoft.com/office/powerpoint/2010/main" val="922958794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5569" y="6430720"/>
            <a:ext cx="499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Powered Possibility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039" y="6425752"/>
            <a:ext cx="966727" cy="20054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3736" y="1280160"/>
            <a:ext cx="10093235" cy="4676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5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146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78" r:id="rId3"/>
    <p:sldLayoutId id="2147483816" r:id="rId4"/>
    <p:sldLayoutId id="2147483777" r:id="rId5"/>
    <p:sldLayoutId id="2147483733" r:id="rId6"/>
    <p:sldLayoutId id="2147483794" r:id="rId7"/>
    <p:sldLayoutId id="2147483779" r:id="rId8"/>
    <p:sldLayoutId id="2147483776" r:id="rId9"/>
    <p:sldLayoutId id="2147483775" r:id="rId10"/>
    <p:sldLayoutId id="2147483729" r:id="rId11"/>
    <p:sldLayoutId id="2147483732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</p:sldLayoutIdLst>
  <p:transition spd="med">
    <p:wipe dir="r"/>
  </p:transition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39F"/>
          </a:solidFill>
          <a:latin typeface="Verdan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39F"/>
          </a:solidFill>
          <a:latin typeface="Verdan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39F"/>
          </a:solidFill>
          <a:latin typeface="Verdan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39F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9pPr>
    </p:titleStyle>
    <p:bodyStyle>
      <a:lvl1pPr marL="0" marR="0" indent="0" algn="l" defTabSz="914400" rtl="0" eaLnBrk="1" fontAlgn="base" latinLnBrk="0" hangingPunct="1">
        <a:lnSpc>
          <a:spcPct val="100000"/>
        </a:lnSpc>
        <a:spcBef>
          <a:spcPts val="600"/>
        </a:spcBef>
        <a:spcAft>
          <a:spcPts val="800"/>
        </a:spcAft>
        <a:buClr>
          <a:srgbClr val="FDB913"/>
        </a:buClr>
        <a:buSzTx/>
        <a:buFont typeface="Arial" panose="020B0604020202020204" pitchFamily="34" charset="0"/>
        <a:buNone/>
        <a:tabLst/>
        <a:defRPr sz="2400" b="1" baseline="0">
          <a:solidFill>
            <a:schemeClr val="bg1">
              <a:lumMod val="95000"/>
            </a:schemeClr>
          </a:solidFill>
          <a:latin typeface="+mn-lt"/>
          <a:ea typeface="ＭＳ Ｐゴシック" charset="-128"/>
          <a:cs typeface="ＭＳ Ｐゴシック" charset="-128"/>
        </a:defRPr>
      </a:lvl1pPr>
      <a:lvl2pPr marL="0" indent="0" algn="l" rtl="0" eaLnBrk="1" fontAlgn="base" hangingPunct="1">
        <a:spcBef>
          <a:spcPts val="500"/>
        </a:spcBef>
        <a:spcAft>
          <a:spcPts val="500"/>
        </a:spcAft>
        <a:buClr>
          <a:schemeClr val="tx2"/>
        </a:buClr>
        <a:buSzPct val="85000"/>
        <a:buFont typeface="Arial" panose="020B0604020202020204" pitchFamily="34" charset="0"/>
        <a:buNone/>
        <a:defRPr sz="2000">
          <a:solidFill>
            <a:schemeClr val="bg1">
              <a:lumMod val="95000"/>
            </a:schemeClr>
          </a:solidFill>
          <a:latin typeface="+mn-lt"/>
          <a:ea typeface="ＭＳ Ｐゴシック" charset="-128"/>
        </a:defRPr>
      </a:lvl2pPr>
      <a:lvl3pPr marL="1259969" indent="-228594" algn="l" rtl="0" eaLnBrk="1" fontAlgn="base" hangingPunct="1">
        <a:spcBef>
          <a:spcPts val="600"/>
        </a:spcBef>
        <a:spcAft>
          <a:spcPts val="400"/>
        </a:spcAft>
        <a:buClr>
          <a:schemeClr val="tx2"/>
        </a:buClr>
        <a:buSzPct val="75000"/>
        <a:buFont typeface="Wingdings" pitchFamily="2" charset="2"/>
        <a:buChar char="§"/>
        <a:defRPr sz="1700">
          <a:solidFill>
            <a:schemeClr val="bg1">
              <a:lumMod val="95000"/>
            </a:schemeClr>
          </a:solidFill>
          <a:latin typeface="+mn-lt"/>
          <a:ea typeface="ＭＳ Ｐゴシック" charset="-128"/>
        </a:defRPr>
      </a:lvl3pPr>
      <a:lvl4pPr marL="1799955" indent="0" algn="l" rtl="0" eaLnBrk="1" fontAlgn="base" hangingPunct="1">
        <a:spcBef>
          <a:spcPts val="400"/>
        </a:spcBef>
        <a:spcAft>
          <a:spcPct val="0"/>
        </a:spcAft>
        <a:buClr>
          <a:schemeClr val="tx2"/>
        </a:buClr>
        <a:buFont typeface="Verdana" pitchFamily="34" charset="0"/>
        <a:buNone/>
        <a:defRPr sz="1400" i="1">
          <a:solidFill>
            <a:schemeClr val="bg1"/>
          </a:solidFill>
          <a:latin typeface="+mn-lt"/>
          <a:ea typeface="ＭＳ Ｐゴシック" charset="-128"/>
        </a:defRPr>
      </a:lvl4pPr>
      <a:lvl5pPr marL="2057349" marR="0" indent="-22859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FDB913"/>
        </a:buClr>
        <a:buSzTx/>
        <a:buFont typeface="Wingdings" pitchFamily="2" charset="2"/>
        <a:buNone/>
        <a:tabLst/>
        <a:defRPr sz="1400">
          <a:solidFill>
            <a:schemeClr val="bg1"/>
          </a:solidFill>
          <a:latin typeface="+mn-lt"/>
          <a:ea typeface="ＭＳ Ｐゴシック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400">
          <a:solidFill>
            <a:schemeClr val="bg1">
              <a:lumMod val="95000"/>
            </a:schemeClr>
          </a:solidFill>
          <a:latin typeface="+mn-lt"/>
          <a:ea typeface="ＭＳ Ｐゴシック" charset="-128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400">
          <a:solidFill>
            <a:schemeClr val="tx1"/>
          </a:solidFill>
          <a:latin typeface="+mn-lt"/>
          <a:ea typeface="ＭＳ Ｐゴシック" charset="-128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400">
          <a:solidFill>
            <a:schemeClr val="tx1"/>
          </a:solidFill>
          <a:latin typeface="+mn-lt"/>
          <a:ea typeface="ＭＳ Ｐゴシック" charset="-128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4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5569" y="6430720"/>
            <a:ext cx="499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Powered Possibility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673" y="6425752"/>
            <a:ext cx="957459" cy="200549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053736" y="1280160"/>
            <a:ext cx="10093235" cy="4676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5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3595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817" r:id="rId4"/>
    <p:sldLayoutId id="2147483784" r:id="rId5"/>
    <p:sldLayoutId id="2147483795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</p:sldLayoutIdLst>
  <p:transition spd="med">
    <p:wipe dir="r"/>
  </p:transition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39F"/>
          </a:solidFill>
          <a:latin typeface="Verdan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39F"/>
          </a:solidFill>
          <a:latin typeface="Verdan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39F"/>
          </a:solidFill>
          <a:latin typeface="Verdan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539F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ts val="800"/>
        </a:spcAft>
        <a:buClr>
          <a:srgbClr val="FDB913"/>
        </a:buClr>
        <a:buFont typeface="Arial" panose="020B0604020202020204" pitchFamily="34" charset="0"/>
        <a:buNone/>
        <a:defRPr sz="2000" b="1">
          <a:solidFill>
            <a:schemeClr val="tx1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rtl="0" eaLnBrk="1" fontAlgn="base" hangingPunct="1">
        <a:spcBef>
          <a:spcPts val="500"/>
        </a:spcBef>
        <a:spcAft>
          <a:spcPts val="500"/>
        </a:spcAft>
        <a:buClr>
          <a:schemeClr val="tx2"/>
        </a:buClr>
        <a:buSzPct val="85000"/>
        <a:buFont typeface="Arial" panose="020B0604020202020204" pitchFamily="34" charset="0"/>
        <a:buNone/>
        <a:defRPr sz="2000">
          <a:solidFill>
            <a:schemeClr val="tx1">
              <a:lumMod val="50000"/>
            </a:schemeClr>
          </a:solidFill>
          <a:latin typeface="+mn-lt"/>
          <a:ea typeface="ＭＳ Ｐゴシック" charset="-128"/>
        </a:defRPr>
      </a:lvl2pPr>
      <a:lvl3pPr marL="1259969" indent="-228594" algn="l" rtl="0" eaLnBrk="1" fontAlgn="base" hangingPunct="1">
        <a:spcBef>
          <a:spcPts val="600"/>
        </a:spcBef>
        <a:spcAft>
          <a:spcPts val="400"/>
        </a:spcAft>
        <a:buClr>
          <a:schemeClr val="tx2"/>
        </a:buClr>
        <a:buSzPct val="75000"/>
        <a:buFont typeface="Wingdings" pitchFamily="2" charset="2"/>
        <a:buChar char="§"/>
        <a:defRPr sz="1700">
          <a:solidFill>
            <a:schemeClr val="tx2"/>
          </a:solidFill>
          <a:latin typeface="+mn-lt"/>
          <a:ea typeface="ＭＳ Ｐゴシック" charset="-128"/>
        </a:defRPr>
      </a:lvl3pPr>
      <a:lvl4pPr marL="1799955" indent="0" algn="l" rtl="0" eaLnBrk="1" fontAlgn="base" hangingPunct="1">
        <a:spcBef>
          <a:spcPts val="400"/>
        </a:spcBef>
        <a:spcAft>
          <a:spcPct val="0"/>
        </a:spcAft>
        <a:buClr>
          <a:schemeClr val="tx2"/>
        </a:buClr>
        <a:buFont typeface="Verdana" pitchFamily="34" charset="0"/>
        <a:buNone/>
        <a:defRPr sz="1400" i="1">
          <a:solidFill>
            <a:schemeClr val="tx2"/>
          </a:solidFill>
          <a:latin typeface="+mn-lt"/>
          <a:ea typeface="ＭＳ Ｐゴシック" charset="-128"/>
        </a:defRPr>
      </a:lvl4pPr>
      <a:lvl5pPr marL="2057349" marR="0" indent="-228594" algn="l" defTabSz="914377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FDB913"/>
        </a:buClr>
        <a:buSzTx/>
        <a:buFont typeface="Wingdings" pitchFamily="2" charset="2"/>
        <a:buNone/>
        <a:tabLst/>
        <a:defRPr sz="1400">
          <a:solidFill>
            <a:schemeClr val="accent1"/>
          </a:solidFill>
          <a:latin typeface="+mn-lt"/>
          <a:ea typeface="ＭＳ Ｐゴシック" charset="-128"/>
        </a:defRPr>
      </a:lvl5pPr>
      <a:lvl6pPr marL="2514537" indent="-2285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400">
          <a:solidFill>
            <a:schemeClr val="tx1"/>
          </a:solidFill>
          <a:latin typeface="+mn-lt"/>
          <a:ea typeface="ＭＳ Ｐゴシック" charset="-128"/>
        </a:defRPr>
      </a:lvl6pPr>
      <a:lvl7pPr marL="2971726" indent="-2285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400">
          <a:solidFill>
            <a:schemeClr val="tx1"/>
          </a:solidFill>
          <a:latin typeface="+mn-lt"/>
          <a:ea typeface="ＭＳ Ｐゴシック" charset="-128"/>
        </a:defRPr>
      </a:lvl7pPr>
      <a:lvl8pPr marL="3428914" indent="-2285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400">
          <a:solidFill>
            <a:schemeClr val="tx1"/>
          </a:solidFill>
          <a:latin typeface="+mn-lt"/>
          <a:ea typeface="ＭＳ Ｐゴシック" charset="-128"/>
        </a:defRPr>
      </a:lvl8pPr>
      <a:lvl9pPr marL="3886103" indent="-2285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ED41C-D17A-4B02-BD23-923CBEAAA0BC}"/>
              </a:ext>
            </a:extLst>
          </p:cNvPr>
          <p:cNvSpPr txBox="1"/>
          <p:nvPr userDrawn="1"/>
        </p:nvSpPr>
        <p:spPr>
          <a:xfrm>
            <a:off x="325569" y="6430720"/>
            <a:ext cx="4998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Powered Possibility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07F4F-7634-46F6-BA92-3687AEA191E3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673" y="6425752"/>
            <a:ext cx="957459" cy="20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84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transition spd="med">
    <p:wipe dir="r"/>
  </p:transition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3.xml"/><Relationship Id="rId4" Type="http://schemas.openxmlformats.org/officeDocument/2006/relationships/hyperlink" Target="mailto:Aryan.Gupta@oneadvanced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9" descr="close up of girl writing&#10;">
            <a:extLst>
              <a:ext uri="{FF2B5EF4-FFF2-40B4-BE49-F238E27FC236}">
                <a16:creationId xmlns:a16="http://schemas.microsoft.com/office/drawing/2014/main" id="{BFA1B025-514E-A8A1-7929-9FAE1E7205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47" r="20042" b="1"/>
          <a:stretch/>
        </p:blipFill>
        <p:spPr>
          <a:xfrm>
            <a:off x="4363782" y="-16160"/>
            <a:ext cx="7834907" cy="6874160"/>
          </a:xfrm>
          <a:custGeom>
            <a:avLst/>
            <a:gdLst>
              <a:gd name="connsiteX0" fmla="*/ 0 w 6619874"/>
              <a:gd name="connsiteY0" fmla="*/ 0 h 6858000"/>
              <a:gd name="connsiteX1" fmla="*/ 6619874 w 6619874"/>
              <a:gd name="connsiteY1" fmla="*/ 0 h 6858000"/>
              <a:gd name="connsiteX2" fmla="*/ 6619874 w 6619874"/>
              <a:gd name="connsiteY2" fmla="*/ 6858000 h 6858000"/>
              <a:gd name="connsiteX3" fmla="*/ 0 w 6619874"/>
              <a:gd name="connsiteY3" fmla="*/ 6858000 h 6858000"/>
              <a:gd name="connsiteX4" fmla="*/ 0 w 6619874"/>
              <a:gd name="connsiteY4" fmla="*/ 0 h 6858000"/>
              <a:gd name="connsiteX0" fmla="*/ 0 w 6619874"/>
              <a:gd name="connsiteY0" fmla="*/ 0 h 6866092"/>
              <a:gd name="connsiteX1" fmla="*/ 6619874 w 6619874"/>
              <a:gd name="connsiteY1" fmla="*/ 0 h 6866092"/>
              <a:gd name="connsiteX2" fmla="*/ 6619874 w 6619874"/>
              <a:gd name="connsiteY2" fmla="*/ 6858000 h 6866092"/>
              <a:gd name="connsiteX3" fmla="*/ 4296871 w 6619874"/>
              <a:gd name="connsiteY3" fmla="*/ 6866092 h 6866092"/>
              <a:gd name="connsiteX4" fmla="*/ 0 w 6619874"/>
              <a:gd name="connsiteY4" fmla="*/ 0 h 6866092"/>
              <a:gd name="connsiteX0" fmla="*/ 0 w 6288100"/>
              <a:gd name="connsiteY0" fmla="*/ 0 h 6874184"/>
              <a:gd name="connsiteX1" fmla="*/ 6288100 w 6288100"/>
              <a:gd name="connsiteY1" fmla="*/ 8092 h 6874184"/>
              <a:gd name="connsiteX2" fmla="*/ 6288100 w 6288100"/>
              <a:gd name="connsiteY2" fmla="*/ 6866092 h 6874184"/>
              <a:gd name="connsiteX3" fmla="*/ 3965097 w 6288100"/>
              <a:gd name="connsiteY3" fmla="*/ 6874184 h 6874184"/>
              <a:gd name="connsiteX4" fmla="*/ 0 w 6288100"/>
              <a:gd name="connsiteY4" fmla="*/ 0 h 6874184"/>
              <a:gd name="connsiteX0" fmla="*/ 0 w 6288100"/>
              <a:gd name="connsiteY0" fmla="*/ 0 h 6874184"/>
              <a:gd name="connsiteX1" fmla="*/ 6288100 w 6288100"/>
              <a:gd name="connsiteY1" fmla="*/ 8092 h 6874184"/>
              <a:gd name="connsiteX2" fmla="*/ 6288100 w 6288100"/>
              <a:gd name="connsiteY2" fmla="*/ 6866092 h 6874184"/>
              <a:gd name="connsiteX3" fmla="*/ 3965097 w 6288100"/>
              <a:gd name="connsiteY3" fmla="*/ 6874184 h 6874184"/>
              <a:gd name="connsiteX4" fmla="*/ 0 w 6288100"/>
              <a:gd name="connsiteY4" fmla="*/ 0 h 6874184"/>
              <a:gd name="connsiteX0" fmla="*/ 0 w 6288100"/>
              <a:gd name="connsiteY0" fmla="*/ 0 h 6866092"/>
              <a:gd name="connsiteX1" fmla="*/ 6288100 w 6288100"/>
              <a:gd name="connsiteY1" fmla="*/ 8092 h 6866092"/>
              <a:gd name="connsiteX2" fmla="*/ 6288100 w 6288100"/>
              <a:gd name="connsiteY2" fmla="*/ 6866092 h 6866092"/>
              <a:gd name="connsiteX3" fmla="*/ 3973189 w 6288100"/>
              <a:gd name="connsiteY3" fmla="*/ 6866082 h 6866092"/>
              <a:gd name="connsiteX4" fmla="*/ 0 w 6288100"/>
              <a:gd name="connsiteY4" fmla="*/ 0 h 6866092"/>
              <a:gd name="connsiteX0" fmla="*/ 0 w 5888773"/>
              <a:gd name="connsiteY0" fmla="*/ 675619 h 6858000"/>
              <a:gd name="connsiteX1" fmla="*/ 5888773 w 5888773"/>
              <a:gd name="connsiteY1" fmla="*/ 0 h 6858000"/>
              <a:gd name="connsiteX2" fmla="*/ 5888773 w 5888773"/>
              <a:gd name="connsiteY2" fmla="*/ 6858000 h 6858000"/>
              <a:gd name="connsiteX3" fmla="*/ 3573862 w 5888773"/>
              <a:gd name="connsiteY3" fmla="*/ 6857990 h 6858000"/>
              <a:gd name="connsiteX4" fmla="*/ 0 w 5888773"/>
              <a:gd name="connsiteY4" fmla="*/ 675619 h 6858000"/>
              <a:gd name="connsiteX0" fmla="*/ 0 w 5888773"/>
              <a:gd name="connsiteY0" fmla="*/ 675619 h 6858000"/>
              <a:gd name="connsiteX1" fmla="*/ 1467244 w 5888773"/>
              <a:gd name="connsiteY1" fmla="*/ 507588 h 6858000"/>
              <a:gd name="connsiteX2" fmla="*/ 5888773 w 5888773"/>
              <a:gd name="connsiteY2" fmla="*/ 0 h 6858000"/>
              <a:gd name="connsiteX3" fmla="*/ 5888773 w 5888773"/>
              <a:gd name="connsiteY3" fmla="*/ 6858000 h 6858000"/>
              <a:gd name="connsiteX4" fmla="*/ 3573862 w 5888773"/>
              <a:gd name="connsiteY4" fmla="*/ 6857990 h 6858000"/>
              <a:gd name="connsiteX5" fmla="*/ 0 w 5888773"/>
              <a:gd name="connsiteY5" fmla="*/ 675619 h 6858000"/>
              <a:gd name="connsiteX0" fmla="*/ 0 w 5888773"/>
              <a:gd name="connsiteY0" fmla="*/ 683711 h 6866092"/>
              <a:gd name="connsiteX1" fmla="*/ 1212601 w 5888773"/>
              <a:gd name="connsiteY1" fmla="*/ 0 h 6866092"/>
              <a:gd name="connsiteX2" fmla="*/ 5888773 w 5888773"/>
              <a:gd name="connsiteY2" fmla="*/ 8092 h 6866092"/>
              <a:gd name="connsiteX3" fmla="*/ 5888773 w 5888773"/>
              <a:gd name="connsiteY3" fmla="*/ 6866092 h 6866092"/>
              <a:gd name="connsiteX4" fmla="*/ 3573862 w 5888773"/>
              <a:gd name="connsiteY4" fmla="*/ 6866082 h 6866092"/>
              <a:gd name="connsiteX5" fmla="*/ 0 w 5888773"/>
              <a:gd name="connsiteY5" fmla="*/ 683711 h 6866092"/>
              <a:gd name="connsiteX0" fmla="*/ 0 w 5877198"/>
              <a:gd name="connsiteY0" fmla="*/ 683711 h 6866092"/>
              <a:gd name="connsiteX1" fmla="*/ 1201026 w 5877198"/>
              <a:gd name="connsiteY1" fmla="*/ 0 h 6866092"/>
              <a:gd name="connsiteX2" fmla="*/ 5877198 w 5877198"/>
              <a:gd name="connsiteY2" fmla="*/ 8092 h 6866092"/>
              <a:gd name="connsiteX3" fmla="*/ 5877198 w 5877198"/>
              <a:gd name="connsiteY3" fmla="*/ 6866092 h 6866092"/>
              <a:gd name="connsiteX4" fmla="*/ 3562287 w 5877198"/>
              <a:gd name="connsiteY4" fmla="*/ 6866082 h 6866092"/>
              <a:gd name="connsiteX5" fmla="*/ 0 w 5877198"/>
              <a:gd name="connsiteY5" fmla="*/ 683711 h 6866092"/>
              <a:gd name="connsiteX0" fmla="*/ 0 w 5877198"/>
              <a:gd name="connsiteY0" fmla="*/ 691215 h 6873596"/>
              <a:gd name="connsiteX1" fmla="*/ 1201026 w 5877198"/>
              <a:gd name="connsiteY1" fmla="*/ 0 h 6873596"/>
              <a:gd name="connsiteX2" fmla="*/ 5877198 w 5877198"/>
              <a:gd name="connsiteY2" fmla="*/ 15596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76207 h 6858588"/>
              <a:gd name="connsiteX1" fmla="*/ 1320948 w 5877198"/>
              <a:gd name="connsiteY1" fmla="*/ 0 h 6858588"/>
              <a:gd name="connsiteX2" fmla="*/ 5877198 w 5877198"/>
              <a:gd name="connsiteY2" fmla="*/ 588 h 6858588"/>
              <a:gd name="connsiteX3" fmla="*/ 5877198 w 5877198"/>
              <a:gd name="connsiteY3" fmla="*/ 6858588 h 6858588"/>
              <a:gd name="connsiteX4" fmla="*/ 3562287 w 5877198"/>
              <a:gd name="connsiteY4" fmla="*/ 6858578 h 6858588"/>
              <a:gd name="connsiteX5" fmla="*/ 0 w 5877198"/>
              <a:gd name="connsiteY5" fmla="*/ 676207 h 6858588"/>
              <a:gd name="connsiteX0" fmla="*/ 0 w 5877198"/>
              <a:gd name="connsiteY0" fmla="*/ 691215 h 6873596"/>
              <a:gd name="connsiteX1" fmla="*/ 1223512 w 5877198"/>
              <a:gd name="connsiteY1" fmla="*/ 0 h 6873596"/>
              <a:gd name="connsiteX2" fmla="*/ 5877198 w 5877198"/>
              <a:gd name="connsiteY2" fmla="*/ 15596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91215 h 6873596"/>
              <a:gd name="connsiteX1" fmla="*/ 1223512 w 5877198"/>
              <a:gd name="connsiteY1" fmla="*/ 0 h 6873596"/>
              <a:gd name="connsiteX2" fmla="*/ 5877198 w 5877198"/>
              <a:gd name="connsiteY2" fmla="*/ 4340 h 6873596"/>
              <a:gd name="connsiteX3" fmla="*/ 5877198 w 5877198"/>
              <a:gd name="connsiteY3" fmla="*/ 6873596 h 6873596"/>
              <a:gd name="connsiteX4" fmla="*/ 3562287 w 5877198"/>
              <a:gd name="connsiteY4" fmla="*/ 6873586 h 6873596"/>
              <a:gd name="connsiteX5" fmla="*/ 0 w 5877198"/>
              <a:gd name="connsiteY5" fmla="*/ 691215 h 6873596"/>
              <a:gd name="connsiteX0" fmla="*/ 0 w 5877198"/>
              <a:gd name="connsiteY0" fmla="*/ 687463 h 6869844"/>
              <a:gd name="connsiteX1" fmla="*/ 1212269 w 5877198"/>
              <a:gd name="connsiteY1" fmla="*/ 0 h 6869844"/>
              <a:gd name="connsiteX2" fmla="*/ 5877198 w 5877198"/>
              <a:gd name="connsiteY2" fmla="*/ 588 h 6869844"/>
              <a:gd name="connsiteX3" fmla="*/ 5877198 w 5877198"/>
              <a:gd name="connsiteY3" fmla="*/ 6869844 h 6869844"/>
              <a:gd name="connsiteX4" fmla="*/ 3562287 w 5877198"/>
              <a:gd name="connsiteY4" fmla="*/ 6869834 h 6869844"/>
              <a:gd name="connsiteX5" fmla="*/ 0 w 5877198"/>
              <a:gd name="connsiteY5" fmla="*/ 687463 h 6869844"/>
              <a:gd name="connsiteX0" fmla="*/ 0 w 5867400"/>
              <a:gd name="connsiteY0" fmla="*/ 694002 h 6869844"/>
              <a:gd name="connsiteX1" fmla="*/ 1202471 w 5867400"/>
              <a:gd name="connsiteY1" fmla="*/ 0 h 6869844"/>
              <a:gd name="connsiteX2" fmla="*/ 5867400 w 5867400"/>
              <a:gd name="connsiteY2" fmla="*/ 588 h 6869844"/>
              <a:gd name="connsiteX3" fmla="*/ 5867400 w 5867400"/>
              <a:gd name="connsiteY3" fmla="*/ 6869844 h 6869844"/>
              <a:gd name="connsiteX4" fmla="*/ 3552489 w 5867400"/>
              <a:gd name="connsiteY4" fmla="*/ 6869834 h 6869844"/>
              <a:gd name="connsiteX5" fmla="*/ 0 w 5867400"/>
              <a:gd name="connsiteY5" fmla="*/ 694002 h 6869844"/>
              <a:gd name="connsiteX0" fmla="*/ 0 w 5867400"/>
              <a:gd name="connsiteY0" fmla="*/ 694002 h 6869844"/>
              <a:gd name="connsiteX1" fmla="*/ 1218799 w 5867400"/>
              <a:gd name="connsiteY1" fmla="*/ 0 h 6869844"/>
              <a:gd name="connsiteX2" fmla="*/ 5867400 w 5867400"/>
              <a:gd name="connsiteY2" fmla="*/ 588 h 6869844"/>
              <a:gd name="connsiteX3" fmla="*/ 5867400 w 5867400"/>
              <a:gd name="connsiteY3" fmla="*/ 6869844 h 6869844"/>
              <a:gd name="connsiteX4" fmla="*/ 3552489 w 5867400"/>
              <a:gd name="connsiteY4" fmla="*/ 6869834 h 6869844"/>
              <a:gd name="connsiteX5" fmla="*/ 0 w 5867400"/>
              <a:gd name="connsiteY5" fmla="*/ 694002 h 6869844"/>
              <a:gd name="connsiteX0" fmla="*/ 0 w 5797061"/>
              <a:gd name="connsiteY0" fmla="*/ 815283 h 6869844"/>
              <a:gd name="connsiteX1" fmla="*/ 1148460 w 5797061"/>
              <a:gd name="connsiteY1" fmla="*/ 0 h 6869844"/>
              <a:gd name="connsiteX2" fmla="*/ 5797061 w 5797061"/>
              <a:gd name="connsiteY2" fmla="*/ 588 h 6869844"/>
              <a:gd name="connsiteX3" fmla="*/ 5797061 w 5797061"/>
              <a:gd name="connsiteY3" fmla="*/ 6869844 h 6869844"/>
              <a:gd name="connsiteX4" fmla="*/ 3482150 w 5797061"/>
              <a:gd name="connsiteY4" fmla="*/ 6869834 h 6869844"/>
              <a:gd name="connsiteX5" fmla="*/ 0 w 5797061"/>
              <a:gd name="connsiteY5" fmla="*/ 815283 h 6869844"/>
              <a:gd name="connsiteX0" fmla="*/ 0 w 5847861"/>
              <a:gd name="connsiteY0" fmla="*/ 701826 h 6869844"/>
              <a:gd name="connsiteX1" fmla="*/ 1199260 w 5847861"/>
              <a:gd name="connsiteY1" fmla="*/ 0 h 6869844"/>
              <a:gd name="connsiteX2" fmla="*/ 5847861 w 5847861"/>
              <a:gd name="connsiteY2" fmla="*/ 588 h 6869844"/>
              <a:gd name="connsiteX3" fmla="*/ 5847861 w 5847861"/>
              <a:gd name="connsiteY3" fmla="*/ 6869844 h 6869844"/>
              <a:gd name="connsiteX4" fmla="*/ 3532950 w 5847861"/>
              <a:gd name="connsiteY4" fmla="*/ 6869834 h 6869844"/>
              <a:gd name="connsiteX5" fmla="*/ 0 w 5847861"/>
              <a:gd name="connsiteY5" fmla="*/ 701826 h 6869844"/>
              <a:gd name="connsiteX0" fmla="*/ 0 w 5847861"/>
              <a:gd name="connsiteY0" fmla="*/ 701238 h 6869256"/>
              <a:gd name="connsiteX1" fmla="*/ 1332121 w 5847861"/>
              <a:gd name="connsiteY1" fmla="*/ 3325 h 6869256"/>
              <a:gd name="connsiteX2" fmla="*/ 5847861 w 5847861"/>
              <a:gd name="connsiteY2" fmla="*/ 0 h 6869256"/>
              <a:gd name="connsiteX3" fmla="*/ 5847861 w 5847861"/>
              <a:gd name="connsiteY3" fmla="*/ 6869256 h 6869256"/>
              <a:gd name="connsiteX4" fmla="*/ 3532950 w 5847861"/>
              <a:gd name="connsiteY4" fmla="*/ 6869246 h 6869256"/>
              <a:gd name="connsiteX5" fmla="*/ 0 w 5847861"/>
              <a:gd name="connsiteY5" fmla="*/ 701238 h 6869256"/>
              <a:gd name="connsiteX0" fmla="*/ 0 w 5847861"/>
              <a:gd name="connsiteY0" fmla="*/ 701238 h 6869256"/>
              <a:gd name="connsiteX1" fmla="*/ 1187536 w 5847861"/>
              <a:gd name="connsiteY1" fmla="*/ 7238 h 6869256"/>
              <a:gd name="connsiteX2" fmla="*/ 5847861 w 5847861"/>
              <a:gd name="connsiteY2" fmla="*/ 0 h 6869256"/>
              <a:gd name="connsiteX3" fmla="*/ 5847861 w 5847861"/>
              <a:gd name="connsiteY3" fmla="*/ 6869256 h 6869256"/>
              <a:gd name="connsiteX4" fmla="*/ 3532950 w 5847861"/>
              <a:gd name="connsiteY4" fmla="*/ 6869246 h 6869256"/>
              <a:gd name="connsiteX5" fmla="*/ 0 w 5847861"/>
              <a:gd name="connsiteY5" fmla="*/ 701238 h 6869256"/>
              <a:gd name="connsiteX0" fmla="*/ 0 w 5859584"/>
              <a:gd name="connsiteY0" fmla="*/ 701238 h 6869256"/>
              <a:gd name="connsiteX1" fmla="*/ 1187536 w 5859584"/>
              <a:gd name="connsiteY1" fmla="*/ 7238 h 6869256"/>
              <a:gd name="connsiteX2" fmla="*/ 5859584 w 5859584"/>
              <a:gd name="connsiteY2" fmla="*/ 0 h 6869256"/>
              <a:gd name="connsiteX3" fmla="*/ 5847861 w 5859584"/>
              <a:gd name="connsiteY3" fmla="*/ 6869256 h 6869256"/>
              <a:gd name="connsiteX4" fmla="*/ 3532950 w 5859584"/>
              <a:gd name="connsiteY4" fmla="*/ 6869246 h 6869256"/>
              <a:gd name="connsiteX5" fmla="*/ 0 w 5859584"/>
              <a:gd name="connsiteY5" fmla="*/ 701238 h 6869256"/>
              <a:gd name="connsiteX0" fmla="*/ 0 w 5864301"/>
              <a:gd name="connsiteY0" fmla="*/ 701238 h 6869256"/>
              <a:gd name="connsiteX1" fmla="*/ 1187536 w 5864301"/>
              <a:gd name="connsiteY1" fmla="*/ 7238 h 6869256"/>
              <a:gd name="connsiteX2" fmla="*/ 5859584 w 5864301"/>
              <a:gd name="connsiteY2" fmla="*/ 0 h 6869256"/>
              <a:gd name="connsiteX3" fmla="*/ 5863492 w 5864301"/>
              <a:gd name="connsiteY3" fmla="*/ 6869256 h 6869256"/>
              <a:gd name="connsiteX4" fmla="*/ 3532950 w 5864301"/>
              <a:gd name="connsiteY4" fmla="*/ 6869246 h 6869256"/>
              <a:gd name="connsiteX5" fmla="*/ 0 w 5864301"/>
              <a:gd name="connsiteY5" fmla="*/ 701238 h 6869256"/>
              <a:gd name="connsiteX0" fmla="*/ 0 w 5864301"/>
              <a:gd name="connsiteY0" fmla="*/ 701238 h 6869256"/>
              <a:gd name="connsiteX1" fmla="*/ 1187536 w 5864301"/>
              <a:gd name="connsiteY1" fmla="*/ 7238 h 6869256"/>
              <a:gd name="connsiteX2" fmla="*/ 5859584 w 5864301"/>
              <a:gd name="connsiteY2" fmla="*/ 0 h 6869256"/>
              <a:gd name="connsiteX3" fmla="*/ 5863492 w 5864301"/>
              <a:gd name="connsiteY3" fmla="*/ 6869256 h 6869256"/>
              <a:gd name="connsiteX4" fmla="*/ 3521227 w 5864301"/>
              <a:gd name="connsiteY4" fmla="*/ 6869246 h 6869256"/>
              <a:gd name="connsiteX5" fmla="*/ 0 w 5864301"/>
              <a:gd name="connsiteY5" fmla="*/ 701238 h 6869256"/>
              <a:gd name="connsiteX0" fmla="*/ 0 w 5870125"/>
              <a:gd name="connsiteY0" fmla="*/ 704154 h 6869256"/>
              <a:gd name="connsiteX1" fmla="*/ 1193360 w 5870125"/>
              <a:gd name="connsiteY1" fmla="*/ 7238 h 6869256"/>
              <a:gd name="connsiteX2" fmla="*/ 5865408 w 5870125"/>
              <a:gd name="connsiteY2" fmla="*/ 0 h 6869256"/>
              <a:gd name="connsiteX3" fmla="*/ 5869316 w 5870125"/>
              <a:gd name="connsiteY3" fmla="*/ 6869256 h 6869256"/>
              <a:gd name="connsiteX4" fmla="*/ 3527051 w 5870125"/>
              <a:gd name="connsiteY4" fmla="*/ 6869246 h 6869256"/>
              <a:gd name="connsiteX5" fmla="*/ 0 w 5870125"/>
              <a:gd name="connsiteY5" fmla="*/ 704154 h 6869256"/>
              <a:gd name="connsiteX0" fmla="*/ 0 w 5870125"/>
              <a:gd name="connsiteY0" fmla="*/ 704154 h 6869256"/>
              <a:gd name="connsiteX1" fmla="*/ 1193360 w 5870125"/>
              <a:gd name="connsiteY1" fmla="*/ 7238 h 6869256"/>
              <a:gd name="connsiteX2" fmla="*/ 5865408 w 5870125"/>
              <a:gd name="connsiteY2" fmla="*/ 0 h 6869256"/>
              <a:gd name="connsiteX3" fmla="*/ 5869316 w 5870125"/>
              <a:gd name="connsiteY3" fmla="*/ 6869256 h 6869256"/>
              <a:gd name="connsiteX4" fmla="*/ 3545157 w 5870125"/>
              <a:gd name="connsiteY4" fmla="*/ 6869246 h 6869256"/>
              <a:gd name="connsiteX5" fmla="*/ 0 w 5870125"/>
              <a:gd name="connsiteY5" fmla="*/ 704154 h 6869256"/>
              <a:gd name="connsiteX0" fmla="*/ 0 w 5870125"/>
              <a:gd name="connsiteY0" fmla="*/ 704741 h 6869843"/>
              <a:gd name="connsiteX1" fmla="*/ 1212898 w 5870125"/>
              <a:gd name="connsiteY1" fmla="*/ 0 h 6869843"/>
              <a:gd name="connsiteX2" fmla="*/ 5865408 w 5870125"/>
              <a:gd name="connsiteY2" fmla="*/ 587 h 6869843"/>
              <a:gd name="connsiteX3" fmla="*/ 5869316 w 5870125"/>
              <a:gd name="connsiteY3" fmla="*/ 6869843 h 6869843"/>
              <a:gd name="connsiteX4" fmla="*/ 3545157 w 5870125"/>
              <a:gd name="connsiteY4" fmla="*/ 6869833 h 6869843"/>
              <a:gd name="connsiteX5" fmla="*/ 0 w 5870125"/>
              <a:gd name="connsiteY5" fmla="*/ 704741 h 6869843"/>
              <a:gd name="connsiteX0" fmla="*/ 0 w 5869388"/>
              <a:gd name="connsiteY0" fmla="*/ 704741 h 6869843"/>
              <a:gd name="connsiteX1" fmla="*/ 1212898 w 5869388"/>
              <a:gd name="connsiteY1" fmla="*/ 0 h 6869843"/>
              <a:gd name="connsiteX2" fmla="*/ 5720824 w 5869388"/>
              <a:gd name="connsiteY2" fmla="*/ 164903 h 6869843"/>
              <a:gd name="connsiteX3" fmla="*/ 5869316 w 5869388"/>
              <a:gd name="connsiteY3" fmla="*/ 6869843 h 6869843"/>
              <a:gd name="connsiteX4" fmla="*/ 3545157 w 5869388"/>
              <a:gd name="connsiteY4" fmla="*/ 6869833 h 6869843"/>
              <a:gd name="connsiteX5" fmla="*/ 0 w 5869388"/>
              <a:gd name="connsiteY5" fmla="*/ 704741 h 6869843"/>
              <a:gd name="connsiteX0" fmla="*/ 0 w 5870444"/>
              <a:gd name="connsiteY0" fmla="*/ 708066 h 6873168"/>
              <a:gd name="connsiteX1" fmla="*/ 1212898 w 5870444"/>
              <a:gd name="connsiteY1" fmla="*/ 3325 h 6873168"/>
              <a:gd name="connsiteX2" fmla="*/ 5869316 w 5870444"/>
              <a:gd name="connsiteY2" fmla="*/ 0 h 6873168"/>
              <a:gd name="connsiteX3" fmla="*/ 5869316 w 5870444"/>
              <a:gd name="connsiteY3" fmla="*/ 6873168 h 6873168"/>
              <a:gd name="connsiteX4" fmla="*/ 3545157 w 5870444"/>
              <a:gd name="connsiteY4" fmla="*/ 6873158 h 6873168"/>
              <a:gd name="connsiteX5" fmla="*/ 0 w 5870444"/>
              <a:gd name="connsiteY5" fmla="*/ 708066 h 6873168"/>
              <a:gd name="connsiteX0" fmla="*/ 0 w 5870444"/>
              <a:gd name="connsiteY0" fmla="*/ 708066 h 6877071"/>
              <a:gd name="connsiteX1" fmla="*/ 1212898 w 5870444"/>
              <a:gd name="connsiteY1" fmla="*/ 3325 h 6877071"/>
              <a:gd name="connsiteX2" fmla="*/ 5869316 w 5870444"/>
              <a:gd name="connsiteY2" fmla="*/ 0 h 6877071"/>
              <a:gd name="connsiteX3" fmla="*/ 5869316 w 5870444"/>
              <a:gd name="connsiteY3" fmla="*/ 6873168 h 6877071"/>
              <a:gd name="connsiteX4" fmla="*/ 3545157 w 5870444"/>
              <a:gd name="connsiteY4" fmla="*/ 6877071 h 6877071"/>
              <a:gd name="connsiteX5" fmla="*/ 0 w 5870444"/>
              <a:gd name="connsiteY5" fmla="*/ 708066 h 6877071"/>
              <a:gd name="connsiteX0" fmla="*/ 0 w 5869316"/>
              <a:gd name="connsiteY0" fmla="*/ 708066 h 6877081"/>
              <a:gd name="connsiteX1" fmla="*/ 1212898 w 5869316"/>
              <a:gd name="connsiteY1" fmla="*/ 3325 h 6877081"/>
              <a:gd name="connsiteX2" fmla="*/ 5869316 w 5869316"/>
              <a:gd name="connsiteY2" fmla="*/ 0 h 6877081"/>
              <a:gd name="connsiteX3" fmla="*/ 5865408 w 5869316"/>
              <a:gd name="connsiteY3" fmla="*/ 6877081 h 6877081"/>
              <a:gd name="connsiteX4" fmla="*/ 3545157 w 5869316"/>
              <a:gd name="connsiteY4" fmla="*/ 6877071 h 6877081"/>
              <a:gd name="connsiteX5" fmla="*/ 0 w 5869316"/>
              <a:gd name="connsiteY5" fmla="*/ 708066 h 6877081"/>
              <a:gd name="connsiteX0" fmla="*/ 0 w 5874032"/>
              <a:gd name="connsiteY0" fmla="*/ 708066 h 6877071"/>
              <a:gd name="connsiteX1" fmla="*/ 1212898 w 5874032"/>
              <a:gd name="connsiteY1" fmla="*/ 3325 h 6877071"/>
              <a:gd name="connsiteX2" fmla="*/ 5869316 w 5874032"/>
              <a:gd name="connsiteY2" fmla="*/ 0 h 6877071"/>
              <a:gd name="connsiteX3" fmla="*/ 5873223 w 5874032"/>
              <a:gd name="connsiteY3" fmla="*/ 6873168 h 6877071"/>
              <a:gd name="connsiteX4" fmla="*/ 3545157 w 5874032"/>
              <a:gd name="connsiteY4" fmla="*/ 6877071 h 6877071"/>
              <a:gd name="connsiteX5" fmla="*/ 0 w 5874032"/>
              <a:gd name="connsiteY5" fmla="*/ 708066 h 6877071"/>
              <a:gd name="connsiteX0" fmla="*/ 0 w 5874032"/>
              <a:gd name="connsiteY0" fmla="*/ 708066 h 6877080"/>
              <a:gd name="connsiteX1" fmla="*/ 1212898 w 5874032"/>
              <a:gd name="connsiteY1" fmla="*/ 3325 h 6877080"/>
              <a:gd name="connsiteX2" fmla="*/ 5869316 w 5874032"/>
              <a:gd name="connsiteY2" fmla="*/ 0 h 6877080"/>
              <a:gd name="connsiteX3" fmla="*/ 5873223 w 5874032"/>
              <a:gd name="connsiteY3" fmla="*/ 6877080 h 6877080"/>
              <a:gd name="connsiteX4" fmla="*/ 3545157 w 5874032"/>
              <a:gd name="connsiteY4" fmla="*/ 6877071 h 6877080"/>
              <a:gd name="connsiteX5" fmla="*/ 0 w 5874032"/>
              <a:gd name="connsiteY5" fmla="*/ 708066 h 6877080"/>
              <a:gd name="connsiteX0" fmla="*/ 0 w 5874032"/>
              <a:gd name="connsiteY0" fmla="*/ 715890 h 6877080"/>
              <a:gd name="connsiteX1" fmla="*/ 1212898 w 5874032"/>
              <a:gd name="connsiteY1" fmla="*/ 3325 h 6877080"/>
              <a:gd name="connsiteX2" fmla="*/ 5869316 w 5874032"/>
              <a:gd name="connsiteY2" fmla="*/ 0 h 6877080"/>
              <a:gd name="connsiteX3" fmla="*/ 5873223 w 5874032"/>
              <a:gd name="connsiteY3" fmla="*/ 6877080 h 6877080"/>
              <a:gd name="connsiteX4" fmla="*/ 3545157 w 5874032"/>
              <a:gd name="connsiteY4" fmla="*/ 6877071 h 6877080"/>
              <a:gd name="connsiteX5" fmla="*/ 0 w 5874032"/>
              <a:gd name="connsiteY5" fmla="*/ 715890 h 6877080"/>
              <a:gd name="connsiteX0" fmla="*/ 0 w 5606570"/>
              <a:gd name="connsiteY0" fmla="*/ 633497 h 6877080"/>
              <a:gd name="connsiteX1" fmla="*/ 945436 w 5606570"/>
              <a:gd name="connsiteY1" fmla="*/ 3325 h 6877080"/>
              <a:gd name="connsiteX2" fmla="*/ 5601854 w 5606570"/>
              <a:gd name="connsiteY2" fmla="*/ 0 h 6877080"/>
              <a:gd name="connsiteX3" fmla="*/ 5605761 w 5606570"/>
              <a:gd name="connsiteY3" fmla="*/ 6877080 h 6877080"/>
              <a:gd name="connsiteX4" fmla="*/ 3277695 w 5606570"/>
              <a:gd name="connsiteY4" fmla="*/ 6877071 h 6877080"/>
              <a:gd name="connsiteX5" fmla="*/ 0 w 5606570"/>
              <a:gd name="connsiteY5" fmla="*/ 633497 h 6877080"/>
              <a:gd name="connsiteX0" fmla="*/ 0 w 5606570"/>
              <a:gd name="connsiteY0" fmla="*/ 633497 h 6895381"/>
              <a:gd name="connsiteX1" fmla="*/ 945436 w 5606570"/>
              <a:gd name="connsiteY1" fmla="*/ 3325 h 6895381"/>
              <a:gd name="connsiteX2" fmla="*/ 5601854 w 5606570"/>
              <a:gd name="connsiteY2" fmla="*/ 0 h 6895381"/>
              <a:gd name="connsiteX3" fmla="*/ 5605761 w 5606570"/>
              <a:gd name="connsiteY3" fmla="*/ 6877080 h 6895381"/>
              <a:gd name="connsiteX4" fmla="*/ 2694765 w 5606570"/>
              <a:gd name="connsiteY4" fmla="*/ 6895381 h 6895381"/>
              <a:gd name="connsiteX5" fmla="*/ 0 w 5606570"/>
              <a:gd name="connsiteY5" fmla="*/ 633497 h 6895381"/>
              <a:gd name="connsiteX0" fmla="*/ 0 w 5614079"/>
              <a:gd name="connsiteY0" fmla="*/ 636838 h 6895381"/>
              <a:gd name="connsiteX1" fmla="*/ 952945 w 5614079"/>
              <a:gd name="connsiteY1" fmla="*/ 3325 h 6895381"/>
              <a:gd name="connsiteX2" fmla="*/ 5609363 w 5614079"/>
              <a:gd name="connsiteY2" fmla="*/ 0 h 6895381"/>
              <a:gd name="connsiteX3" fmla="*/ 5613270 w 5614079"/>
              <a:gd name="connsiteY3" fmla="*/ 6877080 h 6895381"/>
              <a:gd name="connsiteX4" fmla="*/ 2702274 w 5614079"/>
              <a:gd name="connsiteY4" fmla="*/ 6895381 h 6895381"/>
              <a:gd name="connsiteX5" fmla="*/ 0 w 5614079"/>
              <a:gd name="connsiteY5" fmla="*/ 636838 h 6895381"/>
              <a:gd name="connsiteX0" fmla="*/ 0 w 5614079"/>
              <a:gd name="connsiteY0" fmla="*/ 627950 h 6895381"/>
              <a:gd name="connsiteX1" fmla="*/ 952945 w 5614079"/>
              <a:gd name="connsiteY1" fmla="*/ 3325 h 6895381"/>
              <a:gd name="connsiteX2" fmla="*/ 5609363 w 5614079"/>
              <a:gd name="connsiteY2" fmla="*/ 0 h 6895381"/>
              <a:gd name="connsiteX3" fmla="*/ 5613270 w 5614079"/>
              <a:gd name="connsiteY3" fmla="*/ 6877080 h 6895381"/>
              <a:gd name="connsiteX4" fmla="*/ 2702274 w 5614079"/>
              <a:gd name="connsiteY4" fmla="*/ 6895381 h 6895381"/>
              <a:gd name="connsiteX5" fmla="*/ 0 w 5614079"/>
              <a:gd name="connsiteY5" fmla="*/ 627950 h 6895381"/>
              <a:gd name="connsiteX0" fmla="*/ 0 w 5614079"/>
              <a:gd name="connsiteY0" fmla="*/ 630551 h 6897982"/>
              <a:gd name="connsiteX1" fmla="*/ 950725 w 5614079"/>
              <a:gd name="connsiteY1" fmla="*/ 0 h 6897982"/>
              <a:gd name="connsiteX2" fmla="*/ 5609363 w 5614079"/>
              <a:gd name="connsiteY2" fmla="*/ 2601 h 6897982"/>
              <a:gd name="connsiteX3" fmla="*/ 5613270 w 5614079"/>
              <a:gd name="connsiteY3" fmla="*/ 6879681 h 6897982"/>
              <a:gd name="connsiteX4" fmla="*/ 2702274 w 5614079"/>
              <a:gd name="connsiteY4" fmla="*/ 6897982 h 6897982"/>
              <a:gd name="connsiteX5" fmla="*/ 0 w 5614079"/>
              <a:gd name="connsiteY5" fmla="*/ 630551 h 6897982"/>
              <a:gd name="connsiteX0" fmla="*/ 0 w 5606584"/>
              <a:gd name="connsiteY0" fmla="*/ 663069 h 6897982"/>
              <a:gd name="connsiteX1" fmla="*/ 943230 w 5606584"/>
              <a:gd name="connsiteY1" fmla="*/ 0 h 6897982"/>
              <a:gd name="connsiteX2" fmla="*/ 5601868 w 5606584"/>
              <a:gd name="connsiteY2" fmla="*/ 2601 h 6897982"/>
              <a:gd name="connsiteX3" fmla="*/ 5605775 w 5606584"/>
              <a:gd name="connsiteY3" fmla="*/ 6879681 h 6897982"/>
              <a:gd name="connsiteX4" fmla="*/ 2694779 w 5606584"/>
              <a:gd name="connsiteY4" fmla="*/ 6897982 h 6897982"/>
              <a:gd name="connsiteX5" fmla="*/ 0 w 5606584"/>
              <a:gd name="connsiteY5" fmla="*/ 663069 h 6897982"/>
              <a:gd name="connsiteX0" fmla="*/ 0 w 5612205"/>
              <a:gd name="connsiteY0" fmla="*/ 630551 h 6897982"/>
              <a:gd name="connsiteX1" fmla="*/ 948851 w 5612205"/>
              <a:gd name="connsiteY1" fmla="*/ 0 h 6897982"/>
              <a:gd name="connsiteX2" fmla="*/ 5607489 w 5612205"/>
              <a:gd name="connsiteY2" fmla="*/ 2601 h 6897982"/>
              <a:gd name="connsiteX3" fmla="*/ 5611396 w 5612205"/>
              <a:gd name="connsiteY3" fmla="*/ 6879681 h 6897982"/>
              <a:gd name="connsiteX4" fmla="*/ 2700400 w 5612205"/>
              <a:gd name="connsiteY4" fmla="*/ 6897982 h 6897982"/>
              <a:gd name="connsiteX5" fmla="*/ 0 w 5612205"/>
              <a:gd name="connsiteY5" fmla="*/ 630551 h 6897982"/>
              <a:gd name="connsiteX0" fmla="*/ 0 w 5612205"/>
              <a:gd name="connsiteY0" fmla="*/ 635554 h 6902985"/>
              <a:gd name="connsiteX1" fmla="*/ 952599 w 5612205"/>
              <a:gd name="connsiteY1" fmla="*/ 0 h 6902985"/>
              <a:gd name="connsiteX2" fmla="*/ 5607489 w 5612205"/>
              <a:gd name="connsiteY2" fmla="*/ 7604 h 6902985"/>
              <a:gd name="connsiteX3" fmla="*/ 5611396 w 5612205"/>
              <a:gd name="connsiteY3" fmla="*/ 6884684 h 6902985"/>
              <a:gd name="connsiteX4" fmla="*/ 2700400 w 5612205"/>
              <a:gd name="connsiteY4" fmla="*/ 6902985 h 6902985"/>
              <a:gd name="connsiteX5" fmla="*/ 0 w 5612205"/>
              <a:gd name="connsiteY5" fmla="*/ 635554 h 6902985"/>
              <a:gd name="connsiteX0" fmla="*/ 0 w 5612109"/>
              <a:gd name="connsiteY0" fmla="*/ 635554 h 6902985"/>
              <a:gd name="connsiteX1" fmla="*/ 952599 w 5612109"/>
              <a:gd name="connsiteY1" fmla="*/ 0 h 6902985"/>
              <a:gd name="connsiteX2" fmla="*/ 5605615 w 5612109"/>
              <a:gd name="connsiteY2" fmla="*/ 100 h 6902985"/>
              <a:gd name="connsiteX3" fmla="*/ 5611396 w 5612109"/>
              <a:gd name="connsiteY3" fmla="*/ 6884684 h 6902985"/>
              <a:gd name="connsiteX4" fmla="*/ 2700400 w 5612109"/>
              <a:gd name="connsiteY4" fmla="*/ 6902985 h 6902985"/>
              <a:gd name="connsiteX5" fmla="*/ 0 w 5612109"/>
              <a:gd name="connsiteY5" fmla="*/ 635554 h 6902985"/>
              <a:gd name="connsiteX0" fmla="*/ 0 w 5614777"/>
              <a:gd name="connsiteY0" fmla="*/ 628430 h 6902985"/>
              <a:gd name="connsiteX1" fmla="*/ 955267 w 5614777"/>
              <a:gd name="connsiteY1" fmla="*/ 0 h 6902985"/>
              <a:gd name="connsiteX2" fmla="*/ 5608283 w 5614777"/>
              <a:gd name="connsiteY2" fmla="*/ 100 h 6902985"/>
              <a:gd name="connsiteX3" fmla="*/ 5614064 w 5614777"/>
              <a:gd name="connsiteY3" fmla="*/ 6884684 h 6902985"/>
              <a:gd name="connsiteX4" fmla="*/ 2703068 w 5614777"/>
              <a:gd name="connsiteY4" fmla="*/ 6902985 h 6902985"/>
              <a:gd name="connsiteX5" fmla="*/ 0 w 5614777"/>
              <a:gd name="connsiteY5" fmla="*/ 628430 h 6902985"/>
              <a:gd name="connsiteX0" fmla="*/ 0 w 5611206"/>
              <a:gd name="connsiteY0" fmla="*/ 635581 h 6902985"/>
              <a:gd name="connsiteX1" fmla="*/ 951696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5581 h 6902985"/>
              <a:gd name="connsiteX0" fmla="*/ 0 w 5611206"/>
              <a:gd name="connsiteY0" fmla="*/ 640350 h 6902985"/>
              <a:gd name="connsiteX1" fmla="*/ 951696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1206"/>
              <a:gd name="connsiteY0" fmla="*/ 640350 h 6902985"/>
              <a:gd name="connsiteX1" fmla="*/ 948124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1206"/>
              <a:gd name="connsiteY0" fmla="*/ 640350 h 6902985"/>
              <a:gd name="connsiteX1" fmla="*/ 955268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12992"/>
              <a:gd name="connsiteY0" fmla="*/ 637966 h 6902985"/>
              <a:gd name="connsiteX1" fmla="*/ 957054 w 5612992"/>
              <a:gd name="connsiteY1" fmla="*/ 0 h 6902985"/>
              <a:gd name="connsiteX2" fmla="*/ 5606498 w 5612992"/>
              <a:gd name="connsiteY2" fmla="*/ 100 h 6902985"/>
              <a:gd name="connsiteX3" fmla="*/ 5612279 w 5612992"/>
              <a:gd name="connsiteY3" fmla="*/ 6884684 h 6902985"/>
              <a:gd name="connsiteX4" fmla="*/ 2701283 w 5612992"/>
              <a:gd name="connsiteY4" fmla="*/ 6902985 h 6902985"/>
              <a:gd name="connsiteX5" fmla="*/ 0 w 5612992"/>
              <a:gd name="connsiteY5" fmla="*/ 637966 h 6902985"/>
              <a:gd name="connsiteX0" fmla="*/ 0 w 5611206"/>
              <a:gd name="connsiteY0" fmla="*/ 637966 h 6902985"/>
              <a:gd name="connsiteX1" fmla="*/ 955268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11206"/>
              <a:gd name="connsiteY0" fmla="*/ 637966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11206"/>
              <a:gd name="connsiteY0" fmla="*/ 637966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37966 h 6902985"/>
              <a:gd name="connsiteX0" fmla="*/ 0 w 5609420"/>
              <a:gd name="connsiteY0" fmla="*/ 640350 h 6902985"/>
              <a:gd name="connsiteX1" fmla="*/ 957054 w 5609420"/>
              <a:gd name="connsiteY1" fmla="*/ 0 h 6902985"/>
              <a:gd name="connsiteX2" fmla="*/ 5602926 w 5609420"/>
              <a:gd name="connsiteY2" fmla="*/ 100 h 6902985"/>
              <a:gd name="connsiteX3" fmla="*/ 5608707 w 5609420"/>
              <a:gd name="connsiteY3" fmla="*/ 6884684 h 6902985"/>
              <a:gd name="connsiteX4" fmla="*/ 2697711 w 5609420"/>
              <a:gd name="connsiteY4" fmla="*/ 6902985 h 6902985"/>
              <a:gd name="connsiteX5" fmla="*/ 0 w 5609420"/>
              <a:gd name="connsiteY5" fmla="*/ 640350 h 6902985"/>
              <a:gd name="connsiteX0" fmla="*/ 0 w 5611206"/>
              <a:gd name="connsiteY0" fmla="*/ 640350 h 6902985"/>
              <a:gd name="connsiteX1" fmla="*/ 958840 w 5611206"/>
              <a:gd name="connsiteY1" fmla="*/ 0 h 6902985"/>
              <a:gd name="connsiteX2" fmla="*/ 5604712 w 5611206"/>
              <a:gd name="connsiteY2" fmla="*/ 100 h 6902985"/>
              <a:gd name="connsiteX3" fmla="*/ 5610493 w 5611206"/>
              <a:gd name="connsiteY3" fmla="*/ 6884684 h 6902985"/>
              <a:gd name="connsiteX4" fmla="*/ 2699497 w 5611206"/>
              <a:gd name="connsiteY4" fmla="*/ 6902985 h 6902985"/>
              <a:gd name="connsiteX5" fmla="*/ 0 w 5611206"/>
              <a:gd name="connsiteY5" fmla="*/ 640350 h 6902985"/>
              <a:gd name="connsiteX0" fmla="*/ 0 w 5605825"/>
              <a:gd name="connsiteY0" fmla="*/ 635558 h 6902985"/>
              <a:gd name="connsiteX1" fmla="*/ 953459 w 5605825"/>
              <a:gd name="connsiteY1" fmla="*/ 0 h 6902985"/>
              <a:gd name="connsiteX2" fmla="*/ 5599331 w 5605825"/>
              <a:gd name="connsiteY2" fmla="*/ 100 h 6902985"/>
              <a:gd name="connsiteX3" fmla="*/ 5605112 w 5605825"/>
              <a:gd name="connsiteY3" fmla="*/ 6884684 h 6902985"/>
              <a:gd name="connsiteX4" fmla="*/ 2694116 w 5605825"/>
              <a:gd name="connsiteY4" fmla="*/ 6902985 h 6902985"/>
              <a:gd name="connsiteX5" fmla="*/ 0 w 5605825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2 w 5606507"/>
              <a:gd name="connsiteY3" fmla="*/ 6884684 h 6902985"/>
              <a:gd name="connsiteX4" fmla="*/ 2694116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694116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558 h 6902985"/>
              <a:gd name="connsiteX1" fmla="*/ 953459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706673 w 5606507"/>
              <a:gd name="connsiteY4" fmla="*/ 6902985 h 6902985"/>
              <a:gd name="connsiteX5" fmla="*/ 0 w 5606507"/>
              <a:gd name="connsiteY5" fmla="*/ 635558 h 6902985"/>
              <a:gd name="connsiteX0" fmla="*/ 0 w 5606507"/>
              <a:gd name="connsiteY0" fmla="*/ 635458 h 6902885"/>
              <a:gd name="connsiteX1" fmla="*/ 949876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458 h 6902885"/>
              <a:gd name="connsiteX1" fmla="*/ 948085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458 h 6902885"/>
              <a:gd name="connsiteX1" fmla="*/ 944502 w 5606507"/>
              <a:gd name="connsiteY1" fmla="*/ 2297 h 6902885"/>
              <a:gd name="connsiteX2" fmla="*/ 5606507 w 5606507"/>
              <a:gd name="connsiteY2" fmla="*/ 0 h 6902885"/>
              <a:gd name="connsiteX3" fmla="*/ 5605113 w 5606507"/>
              <a:gd name="connsiteY3" fmla="*/ 6901354 h 6902885"/>
              <a:gd name="connsiteX4" fmla="*/ 2706673 w 5606507"/>
              <a:gd name="connsiteY4" fmla="*/ 6902885 h 6902885"/>
              <a:gd name="connsiteX5" fmla="*/ 0 w 5606507"/>
              <a:gd name="connsiteY5" fmla="*/ 635458 h 6902885"/>
              <a:gd name="connsiteX0" fmla="*/ 0 w 5606507"/>
              <a:gd name="connsiteY0" fmla="*/ 635558 h 6902985"/>
              <a:gd name="connsiteX1" fmla="*/ 946294 w 5606507"/>
              <a:gd name="connsiteY1" fmla="*/ 0 h 6902985"/>
              <a:gd name="connsiteX2" fmla="*/ 5606507 w 5606507"/>
              <a:gd name="connsiteY2" fmla="*/ 100 h 6902985"/>
              <a:gd name="connsiteX3" fmla="*/ 5605113 w 5606507"/>
              <a:gd name="connsiteY3" fmla="*/ 6901454 h 6902985"/>
              <a:gd name="connsiteX4" fmla="*/ 2706673 w 5606507"/>
              <a:gd name="connsiteY4" fmla="*/ 6902985 h 6902985"/>
              <a:gd name="connsiteX5" fmla="*/ 0 w 5606507"/>
              <a:gd name="connsiteY5" fmla="*/ 635558 h 6902985"/>
              <a:gd name="connsiteX0" fmla="*/ 0 w 5602924"/>
              <a:gd name="connsiteY0" fmla="*/ 633160 h 6902985"/>
              <a:gd name="connsiteX1" fmla="*/ 942711 w 5602924"/>
              <a:gd name="connsiteY1" fmla="*/ 0 h 6902985"/>
              <a:gd name="connsiteX2" fmla="*/ 5602924 w 5602924"/>
              <a:gd name="connsiteY2" fmla="*/ 100 h 6902985"/>
              <a:gd name="connsiteX3" fmla="*/ 5601530 w 5602924"/>
              <a:gd name="connsiteY3" fmla="*/ 6901454 h 6902985"/>
              <a:gd name="connsiteX4" fmla="*/ 2703090 w 5602924"/>
              <a:gd name="connsiteY4" fmla="*/ 6902985 h 6902985"/>
              <a:gd name="connsiteX5" fmla="*/ 0 w 5602924"/>
              <a:gd name="connsiteY5" fmla="*/ 633160 h 6902985"/>
              <a:gd name="connsiteX0" fmla="*/ 0 w 5875919"/>
              <a:gd name="connsiteY0" fmla="*/ 0 h 6912643"/>
              <a:gd name="connsiteX1" fmla="*/ 1215706 w 5875919"/>
              <a:gd name="connsiteY1" fmla="*/ 9658 h 6912643"/>
              <a:gd name="connsiteX2" fmla="*/ 5875919 w 5875919"/>
              <a:gd name="connsiteY2" fmla="*/ 9758 h 6912643"/>
              <a:gd name="connsiteX3" fmla="*/ 5874525 w 5875919"/>
              <a:gd name="connsiteY3" fmla="*/ 6911112 h 6912643"/>
              <a:gd name="connsiteX4" fmla="*/ 2976085 w 5875919"/>
              <a:gd name="connsiteY4" fmla="*/ 6912643 h 6912643"/>
              <a:gd name="connsiteX5" fmla="*/ 0 w 5875919"/>
              <a:gd name="connsiteY5" fmla="*/ 0 h 6912643"/>
              <a:gd name="connsiteX0" fmla="*/ 0 w 5875919"/>
              <a:gd name="connsiteY0" fmla="*/ 0 h 6912643"/>
              <a:gd name="connsiteX1" fmla="*/ 1215706 w 5875919"/>
              <a:gd name="connsiteY1" fmla="*/ 9658 h 6912643"/>
              <a:gd name="connsiteX2" fmla="*/ 5875919 w 5875919"/>
              <a:gd name="connsiteY2" fmla="*/ 9758 h 6912643"/>
              <a:gd name="connsiteX3" fmla="*/ 5874525 w 5875919"/>
              <a:gd name="connsiteY3" fmla="*/ 6911112 h 6912643"/>
              <a:gd name="connsiteX4" fmla="*/ 2976085 w 5875919"/>
              <a:gd name="connsiteY4" fmla="*/ 6912643 h 6912643"/>
              <a:gd name="connsiteX5" fmla="*/ 0 w 5875919"/>
              <a:gd name="connsiteY5" fmla="*/ 0 h 6912643"/>
              <a:gd name="connsiteX0" fmla="*/ 1760379 w 4660213"/>
              <a:gd name="connsiteY0" fmla="*/ 6902985 h 6902985"/>
              <a:gd name="connsiteX1" fmla="*/ 0 w 4660213"/>
              <a:gd name="connsiteY1" fmla="*/ 0 h 6902985"/>
              <a:gd name="connsiteX2" fmla="*/ 4660213 w 4660213"/>
              <a:gd name="connsiteY2" fmla="*/ 100 h 6902985"/>
              <a:gd name="connsiteX3" fmla="*/ 4658819 w 4660213"/>
              <a:gd name="connsiteY3" fmla="*/ 6901454 h 6902985"/>
              <a:gd name="connsiteX4" fmla="*/ 1760379 w 4660213"/>
              <a:gd name="connsiteY4" fmla="*/ 6902985 h 6902985"/>
              <a:gd name="connsiteX0" fmla="*/ 2492006 w 5391840"/>
              <a:gd name="connsiteY0" fmla="*/ 6902885 h 6902885"/>
              <a:gd name="connsiteX1" fmla="*/ 0 w 5391840"/>
              <a:gd name="connsiteY1" fmla="*/ 58338 h 6902885"/>
              <a:gd name="connsiteX2" fmla="*/ 5391840 w 5391840"/>
              <a:gd name="connsiteY2" fmla="*/ 0 h 6902885"/>
              <a:gd name="connsiteX3" fmla="*/ 5390446 w 5391840"/>
              <a:gd name="connsiteY3" fmla="*/ 6901354 h 6902885"/>
              <a:gd name="connsiteX4" fmla="*/ 2492006 w 5391840"/>
              <a:gd name="connsiteY4" fmla="*/ 6902885 h 6902885"/>
              <a:gd name="connsiteX0" fmla="*/ 2492006 w 5391840"/>
              <a:gd name="connsiteY0" fmla="*/ 6902885 h 6902885"/>
              <a:gd name="connsiteX1" fmla="*/ 0 w 5391840"/>
              <a:gd name="connsiteY1" fmla="*/ 58338 h 6902885"/>
              <a:gd name="connsiteX2" fmla="*/ 5391840 w 5391840"/>
              <a:gd name="connsiteY2" fmla="*/ 0 h 6902885"/>
              <a:gd name="connsiteX3" fmla="*/ 5390446 w 5391840"/>
              <a:gd name="connsiteY3" fmla="*/ 6901354 h 6902885"/>
              <a:gd name="connsiteX4" fmla="*/ 2492006 w 5391840"/>
              <a:gd name="connsiteY4" fmla="*/ 6902885 h 6902885"/>
              <a:gd name="connsiteX0" fmla="*/ 2972477 w 5872311"/>
              <a:gd name="connsiteY0" fmla="*/ 6902985 h 6902985"/>
              <a:gd name="connsiteX1" fmla="*/ 0 w 5872311"/>
              <a:gd name="connsiteY1" fmla="*/ 0 h 6902985"/>
              <a:gd name="connsiteX2" fmla="*/ 5872311 w 5872311"/>
              <a:gd name="connsiteY2" fmla="*/ 100 h 6902985"/>
              <a:gd name="connsiteX3" fmla="*/ 5870917 w 5872311"/>
              <a:gd name="connsiteY3" fmla="*/ 6901454 h 6902985"/>
              <a:gd name="connsiteX4" fmla="*/ 2972477 w 5872311"/>
              <a:gd name="connsiteY4" fmla="*/ 6902985 h 6902985"/>
              <a:gd name="connsiteX0" fmla="*/ 2972477 w 5870925"/>
              <a:gd name="connsiteY0" fmla="*/ 6902985 h 6902985"/>
              <a:gd name="connsiteX1" fmla="*/ 0 w 5870925"/>
              <a:gd name="connsiteY1" fmla="*/ 0 h 6902985"/>
              <a:gd name="connsiteX2" fmla="*/ 4544189 w 5870925"/>
              <a:gd name="connsiteY2" fmla="*/ 100 h 6902985"/>
              <a:gd name="connsiteX3" fmla="*/ 5870917 w 5870925"/>
              <a:gd name="connsiteY3" fmla="*/ 6901454 h 6902985"/>
              <a:gd name="connsiteX4" fmla="*/ 2972477 w 5870925"/>
              <a:gd name="connsiteY4" fmla="*/ 6902985 h 6902985"/>
              <a:gd name="connsiteX0" fmla="*/ 2972477 w 4552970"/>
              <a:gd name="connsiteY0" fmla="*/ 6902985 h 6902985"/>
              <a:gd name="connsiteX1" fmla="*/ 0 w 4552970"/>
              <a:gd name="connsiteY1" fmla="*/ 0 h 6902985"/>
              <a:gd name="connsiteX2" fmla="*/ 4544189 w 4552970"/>
              <a:gd name="connsiteY2" fmla="*/ 100 h 6902985"/>
              <a:gd name="connsiteX3" fmla="*/ 4552350 w 4552970"/>
              <a:gd name="connsiteY3" fmla="*/ 6901454 h 6902985"/>
              <a:gd name="connsiteX4" fmla="*/ 2972477 w 4552970"/>
              <a:gd name="connsiteY4" fmla="*/ 6902985 h 6902985"/>
              <a:gd name="connsiteX0" fmla="*/ 2972477 w 5870946"/>
              <a:gd name="connsiteY0" fmla="*/ 6902985 h 6902985"/>
              <a:gd name="connsiteX1" fmla="*/ 0 w 5870946"/>
              <a:gd name="connsiteY1" fmla="*/ 0 h 6902985"/>
              <a:gd name="connsiteX2" fmla="*/ 5870946 w 5870946"/>
              <a:gd name="connsiteY2" fmla="*/ 100 h 6902985"/>
              <a:gd name="connsiteX3" fmla="*/ 4552350 w 5870946"/>
              <a:gd name="connsiteY3" fmla="*/ 6901454 h 6902985"/>
              <a:gd name="connsiteX4" fmla="*/ 2972477 w 5870946"/>
              <a:gd name="connsiteY4" fmla="*/ 6902985 h 6902985"/>
              <a:gd name="connsiteX0" fmla="*/ 2972477 w 5879727"/>
              <a:gd name="connsiteY0" fmla="*/ 6902985 h 6902985"/>
              <a:gd name="connsiteX1" fmla="*/ 0 w 5879727"/>
              <a:gd name="connsiteY1" fmla="*/ 0 h 6902985"/>
              <a:gd name="connsiteX2" fmla="*/ 5870946 w 5879727"/>
              <a:gd name="connsiteY2" fmla="*/ 100 h 6902985"/>
              <a:gd name="connsiteX3" fmla="*/ 5879107 w 5879727"/>
              <a:gd name="connsiteY3" fmla="*/ 6893236 h 6902985"/>
              <a:gd name="connsiteX4" fmla="*/ 2972477 w 5879727"/>
              <a:gd name="connsiteY4" fmla="*/ 6902985 h 6902985"/>
              <a:gd name="connsiteX0" fmla="*/ 2972477 w 5870946"/>
              <a:gd name="connsiteY0" fmla="*/ 6902985 h 6902985"/>
              <a:gd name="connsiteX1" fmla="*/ 0 w 5870946"/>
              <a:gd name="connsiteY1" fmla="*/ 0 h 6902985"/>
              <a:gd name="connsiteX2" fmla="*/ 5870946 w 5870946"/>
              <a:gd name="connsiteY2" fmla="*/ 100 h 6902985"/>
              <a:gd name="connsiteX3" fmla="*/ 5866822 w 5870946"/>
              <a:gd name="connsiteY3" fmla="*/ 6901454 h 6902985"/>
              <a:gd name="connsiteX4" fmla="*/ 2972477 w 5870946"/>
              <a:gd name="connsiteY4" fmla="*/ 6902985 h 6902985"/>
              <a:gd name="connsiteX0" fmla="*/ 2972477 w 5877088"/>
              <a:gd name="connsiteY0" fmla="*/ 6902985 h 6902985"/>
              <a:gd name="connsiteX1" fmla="*/ 0 w 5877088"/>
              <a:gd name="connsiteY1" fmla="*/ 0 h 6902985"/>
              <a:gd name="connsiteX2" fmla="*/ 5877088 w 5877088"/>
              <a:gd name="connsiteY2" fmla="*/ 100 h 6902985"/>
              <a:gd name="connsiteX3" fmla="*/ 5866822 w 5877088"/>
              <a:gd name="connsiteY3" fmla="*/ 6901454 h 6902985"/>
              <a:gd name="connsiteX4" fmla="*/ 2972477 w 5877088"/>
              <a:gd name="connsiteY4" fmla="*/ 6902985 h 6902985"/>
              <a:gd name="connsiteX0" fmla="*/ 2972477 w 5885869"/>
              <a:gd name="connsiteY0" fmla="*/ 6902985 h 6902985"/>
              <a:gd name="connsiteX1" fmla="*/ 0 w 5885869"/>
              <a:gd name="connsiteY1" fmla="*/ 0 h 6902985"/>
              <a:gd name="connsiteX2" fmla="*/ 5877088 w 5885869"/>
              <a:gd name="connsiteY2" fmla="*/ 100 h 6902985"/>
              <a:gd name="connsiteX3" fmla="*/ 5885249 w 5885869"/>
              <a:gd name="connsiteY3" fmla="*/ 6901454 h 6902985"/>
              <a:gd name="connsiteX4" fmla="*/ 2972477 w 5885869"/>
              <a:gd name="connsiteY4" fmla="*/ 6902985 h 6902985"/>
              <a:gd name="connsiteX0" fmla="*/ 2972477 w 5885257"/>
              <a:gd name="connsiteY0" fmla="*/ 6902985 h 6902985"/>
              <a:gd name="connsiteX1" fmla="*/ 0 w 5885257"/>
              <a:gd name="connsiteY1" fmla="*/ 0 h 6902985"/>
              <a:gd name="connsiteX2" fmla="*/ 4472528 w 5885257"/>
              <a:gd name="connsiteY2" fmla="*/ 12883 h 6902985"/>
              <a:gd name="connsiteX3" fmla="*/ 5885249 w 5885257"/>
              <a:gd name="connsiteY3" fmla="*/ 6901454 h 6902985"/>
              <a:gd name="connsiteX4" fmla="*/ 2972477 w 5885257"/>
              <a:gd name="connsiteY4" fmla="*/ 6902985 h 6902985"/>
              <a:gd name="connsiteX0" fmla="*/ 2972477 w 4472528"/>
              <a:gd name="connsiteY0" fmla="*/ 6902985 h 6914237"/>
              <a:gd name="connsiteX1" fmla="*/ 0 w 4472528"/>
              <a:gd name="connsiteY1" fmla="*/ 0 h 6914237"/>
              <a:gd name="connsiteX2" fmla="*/ 4472528 w 4472528"/>
              <a:gd name="connsiteY2" fmla="*/ 12883 h 6914237"/>
              <a:gd name="connsiteX3" fmla="*/ 4471134 w 4472528"/>
              <a:gd name="connsiteY3" fmla="*/ 6914237 h 6914237"/>
              <a:gd name="connsiteX4" fmla="*/ 2972477 w 4472528"/>
              <a:gd name="connsiteY4" fmla="*/ 6902985 h 6914237"/>
              <a:gd name="connsiteX0" fmla="*/ 2972477 w 4474917"/>
              <a:gd name="connsiteY0" fmla="*/ 6909277 h 6920529"/>
              <a:gd name="connsiteX1" fmla="*/ 0 w 4474917"/>
              <a:gd name="connsiteY1" fmla="*/ 6292 h 6920529"/>
              <a:gd name="connsiteX2" fmla="*/ 4474917 w 4474917"/>
              <a:gd name="connsiteY2" fmla="*/ 0 h 6920529"/>
              <a:gd name="connsiteX3" fmla="*/ 4471134 w 4474917"/>
              <a:gd name="connsiteY3" fmla="*/ 6920529 h 6920529"/>
              <a:gd name="connsiteX4" fmla="*/ 2972477 w 4474917"/>
              <a:gd name="connsiteY4" fmla="*/ 6909277 h 6920529"/>
              <a:gd name="connsiteX0" fmla="*/ 2972477 w 4472528"/>
              <a:gd name="connsiteY0" fmla="*/ 6909277 h 6920529"/>
              <a:gd name="connsiteX1" fmla="*/ 0 w 4472528"/>
              <a:gd name="connsiteY1" fmla="*/ 6292 h 6920529"/>
              <a:gd name="connsiteX2" fmla="*/ 4472528 w 4472528"/>
              <a:gd name="connsiteY2" fmla="*/ 0 h 6920529"/>
              <a:gd name="connsiteX3" fmla="*/ 4471134 w 4472528"/>
              <a:gd name="connsiteY3" fmla="*/ 6920529 h 6920529"/>
              <a:gd name="connsiteX4" fmla="*/ 2972477 w 4472528"/>
              <a:gd name="connsiteY4" fmla="*/ 6909277 h 6920529"/>
              <a:gd name="connsiteX0" fmla="*/ 2972477 w 6278392"/>
              <a:gd name="connsiteY0" fmla="*/ 6928452 h 6939704"/>
              <a:gd name="connsiteX1" fmla="*/ 0 w 6278392"/>
              <a:gd name="connsiteY1" fmla="*/ 25467 h 6939704"/>
              <a:gd name="connsiteX2" fmla="*/ 6278392 w 6278392"/>
              <a:gd name="connsiteY2" fmla="*/ 0 h 6939704"/>
              <a:gd name="connsiteX3" fmla="*/ 4471134 w 6278392"/>
              <a:gd name="connsiteY3" fmla="*/ 6939704 h 6939704"/>
              <a:gd name="connsiteX4" fmla="*/ 2972477 w 6278392"/>
              <a:gd name="connsiteY4" fmla="*/ 6928452 h 6939704"/>
              <a:gd name="connsiteX0" fmla="*/ 2972477 w 6291822"/>
              <a:gd name="connsiteY0" fmla="*/ 6928452 h 6939704"/>
              <a:gd name="connsiteX1" fmla="*/ 0 w 6291822"/>
              <a:gd name="connsiteY1" fmla="*/ 25467 h 6939704"/>
              <a:gd name="connsiteX2" fmla="*/ 6278392 w 6291822"/>
              <a:gd name="connsiteY2" fmla="*/ 0 h 6939704"/>
              <a:gd name="connsiteX3" fmla="*/ 6291330 w 6291822"/>
              <a:gd name="connsiteY3" fmla="*/ 6939704 h 6939704"/>
              <a:gd name="connsiteX4" fmla="*/ 2972477 w 6291822"/>
              <a:gd name="connsiteY4" fmla="*/ 6928452 h 6939704"/>
              <a:gd name="connsiteX0" fmla="*/ 2972477 w 6291357"/>
              <a:gd name="connsiteY0" fmla="*/ 6918225 h 6929477"/>
              <a:gd name="connsiteX1" fmla="*/ 0 w 6291357"/>
              <a:gd name="connsiteY1" fmla="*/ 15240 h 6929477"/>
              <a:gd name="connsiteX2" fmla="*/ 5888555 w 6291357"/>
              <a:gd name="connsiteY2" fmla="*/ 0 h 6929477"/>
              <a:gd name="connsiteX3" fmla="*/ 6291330 w 6291357"/>
              <a:gd name="connsiteY3" fmla="*/ 6929477 h 6929477"/>
              <a:gd name="connsiteX4" fmla="*/ 2972477 w 6291357"/>
              <a:gd name="connsiteY4" fmla="*/ 6918225 h 6929477"/>
              <a:gd name="connsiteX0" fmla="*/ 2972477 w 5894585"/>
              <a:gd name="connsiteY0" fmla="*/ 6918225 h 6919250"/>
              <a:gd name="connsiteX1" fmla="*/ 0 w 5894585"/>
              <a:gd name="connsiteY1" fmla="*/ 15240 h 6919250"/>
              <a:gd name="connsiteX2" fmla="*/ 5888555 w 5894585"/>
              <a:gd name="connsiteY2" fmla="*/ 0 h 6919250"/>
              <a:gd name="connsiteX3" fmla="*/ 5893849 w 5894585"/>
              <a:gd name="connsiteY3" fmla="*/ 6919250 h 6919250"/>
              <a:gd name="connsiteX4" fmla="*/ 2972477 w 5894585"/>
              <a:gd name="connsiteY4" fmla="*/ 6918225 h 69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4585" h="6919250">
                <a:moveTo>
                  <a:pt x="2972477" y="6918225"/>
                </a:moveTo>
                <a:lnTo>
                  <a:pt x="0" y="15240"/>
                </a:lnTo>
                <a:lnTo>
                  <a:pt x="5888555" y="0"/>
                </a:lnTo>
                <a:cubicBezTo>
                  <a:pt x="5884647" y="2289752"/>
                  <a:pt x="5897757" y="4629498"/>
                  <a:pt x="5893849" y="6919250"/>
                </a:cubicBezTo>
                <a:lnTo>
                  <a:pt x="2972477" y="6918225"/>
                </a:lnTo>
                <a:close/>
              </a:path>
            </a:pathLst>
          </a:custGeom>
          <a:noFill/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71A4C06-918D-7BEA-ED2B-5850A93F7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6049" y="3148243"/>
            <a:ext cx="5955739" cy="1129118"/>
          </a:xfrm>
        </p:spPr>
        <p:txBody>
          <a:bodyPr/>
          <a:lstStyle/>
          <a:p>
            <a:pPr algn="ctr"/>
            <a:r>
              <a:rPr lang="en-GB" sz="4400" dirty="0">
                <a:solidFill>
                  <a:schemeClr val="accent2"/>
                </a:solidFill>
              </a:rPr>
              <a:t>SMS</a:t>
            </a:r>
          </a:p>
          <a:p>
            <a:pPr algn="ctr"/>
            <a:r>
              <a:rPr lang="en-GB" sz="3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(Student Management System)</a:t>
            </a:r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98CA490-E9C2-E859-FA16-51031C1AC1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849" y="4822744"/>
            <a:ext cx="5955739" cy="1129118"/>
          </a:xfrm>
        </p:spPr>
        <p:txBody>
          <a:bodyPr/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: Aryan Gupta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 : Kapil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Hirapara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4076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6" name="Picture 12">
            <a:extLst>
              <a:ext uri="{FF2B5EF4-FFF2-40B4-BE49-F238E27FC236}">
                <a16:creationId xmlns:a16="http://schemas.microsoft.com/office/drawing/2014/main" id="{E4655D52-F2FA-4137-8A31-499A4FE6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08" name="Picture 14">
            <a:extLst>
              <a:ext uri="{FF2B5EF4-FFF2-40B4-BE49-F238E27FC236}">
                <a16:creationId xmlns:a16="http://schemas.microsoft.com/office/drawing/2014/main" id="{8519FA1D-01C2-425F-B9AA-D69B4DD0A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10" name="Rectangle 16">
            <a:extLst>
              <a:ext uri="{FF2B5EF4-FFF2-40B4-BE49-F238E27FC236}">
                <a16:creationId xmlns:a16="http://schemas.microsoft.com/office/drawing/2014/main" id="{DC0D803F-BF83-4194-8691-90B027BD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Rectangle 18">
            <a:extLst>
              <a:ext uri="{FF2B5EF4-FFF2-40B4-BE49-F238E27FC236}">
                <a16:creationId xmlns:a16="http://schemas.microsoft.com/office/drawing/2014/main" id="{4316132F-CC4B-4C96-9C75-95DC7CD48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" name="Rectangle 20">
            <a:extLst>
              <a:ext uri="{FF2B5EF4-FFF2-40B4-BE49-F238E27FC236}">
                <a16:creationId xmlns:a16="http://schemas.microsoft.com/office/drawing/2014/main" id="{0B0BBD46-E160-4D02-9D82-3934E3970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22">
            <a:extLst>
              <a:ext uri="{FF2B5EF4-FFF2-40B4-BE49-F238E27FC236}">
                <a16:creationId xmlns:a16="http://schemas.microsoft.com/office/drawing/2014/main" id="{3114C8A4-DCE7-4155-98CA-D8826574B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DB622AA-A9EA-47AB-9411-81C7B0C1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33" y="278190"/>
            <a:ext cx="990059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lang="en-US" sz="32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0" name="Rectangle 24">
            <a:extLst>
              <a:ext uri="{FF2B5EF4-FFF2-40B4-BE49-F238E27FC236}">
                <a16:creationId xmlns:a16="http://schemas.microsoft.com/office/drawing/2014/main" id="{77A64E61-6D37-4CB3-8F42-66B0DACB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4402"/>
            <a:ext cx="12192000" cy="51335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201024-5A2B-4968-94B1-44580DB472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697" y="1828800"/>
            <a:ext cx="10279626" cy="40115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1800" b="1" dirty="0"/>
              <a:t>To Develop a Student Management System using ASP </a:t>
            </a:r>
            <a:r>
              <a:rPr lang="en-GB" sz="1800" b="1" dirty="0" err="1"/>
              <a:t>.net</a:t>
            </a:r>
            <a:r>
              <a:rPr lang="en-GB" sz="1800" b="1" dirty="0"/>
              <a:t> MVC with functionalities: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User Register and Login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CRUD Operations and Validations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Search and Pagination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Encryption and Decryption of Password 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4149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55D52-F2FA-4137-8A31-499A4FE6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19FA1D-01C2-425F-B9AA-D69B4DD0A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0D803F-BF83-4194-8691-90B027BD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16132F-CC4B-4C96-9C75-95DC7CD48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0BBD46-E160-4D02-9D82-3934E3970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14C8A4-DCE7-4155-98CA-D8826574B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F1FAB-0F76-48D7-9E25-E7792859C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321733"/>
            <a:ext cx="990059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IN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r>
              <a:rPr lang="en-IN" sz="40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DB</a:t>
            </a:r>
            <a:r>
              <a:rPr lang="en-IN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Diagram</a:t>
            </a:r>
            <a:endParaRPr lang="en-US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A64E61-6D37-4CB3-8F42-66B0DACB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4402"/>
            <a:ext cx="12192000" cy="51335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29289-934A-081C-892E-C2249DE5F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389" y="1954494"/>
            <a:ext cx="7158174" cy="46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45625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FBF6-5312-F455-573E-C52A1A39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FLOWCHART </a:t>
            </a:r>
            <a:endParaRPr lang="en-IN" dirty="0"/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6BAE86-6B65-8E96-4600-721B391FF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6" y="813816"/>
            <a:ext cx="11116472" cy="56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71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FB4CDD-05A0-51EB-4BDB-B1735656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CC3B71-7827-F0BE-179E-74755ADBD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 Validation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FC183-BD05-6830-E2F7-6DA2E8613FE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GB" dirty="0"/>
              <a:t>User can not register with already registered Email.</a:t>
            </a:r>
          </a:p>
          <a:p>
            <a:r>
              <a:rPr lang="en-GB" dirty="0"/>
              <a:t>Age validator: A student with age less than 16 cannot register. 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0E6227-56B0-835C-0927-310652C16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Forget Password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D87CA4-822E-98BC-9C23-E9733BE7968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GB" dirty="0"/>
              <a:t>User will receive an Email with their Id and Password once they are authenticated.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7C1F9C-5309-ED7D-1E11-0ACBA049FC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FK Dependency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0B495F-135F-2C5E-7CD3-2EFE67B9D760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GB" dirty="0"/>
              <a:t>A course in which students are enrolled cannot be deleted.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014320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55D52-F2FA-4137-8A31-499A4FE6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19FA1D-01C2-425F-B9AA-D69B4DD0A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0D803F-BF83-4194-8691-90B027BD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16132F-CC4B-4C96-9C75-95DC7CD48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0BBD46-E160-4D02-9D82-3934E3970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14C8A4-DCE7-4155-98CA-D8826574B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A64E61-6D37-4CB3-8F42-66B0DACB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24402"/>
            <a:ext cx="12192000" cy="51335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6" descr="two young people playing with a scientific device">
            <a:extLst>
              <a:ext uri="{FF2B5EF4-FFF2-40B4-BE49-F238E27FC236}">
                <a16:creationId xmlns:a16="http://schemas.microsoft.com/office/drawing/2014/main" id="{0F8F5086-DAA5-D167-CCFC-90AADB81B33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77" y="-1"/>
            <a:ext cx="12192000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7E8CCD1-FBF3-C913-580E-20A2079619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2038" y="1271588"/>
            <a:ext cx="10093642" cy="47353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GB" sz="8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GB" sz="8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GB" sz="8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GB" sz="8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GB" sz="8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</a:t>
            </a:r>
          </a:p>
          <a:p>
            <a:pPr algn="ctr"/>
            <a:br>
              <a:rPr lang="en-GB" sz="8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Demonstration</a:t>
            </a:r>
            <a:endParaRPr lang="en-IN" sz="8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131328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8178" y="0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8" y="-16298"/>
            <a:ext cx="5555640" cy="687429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07/12/2022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06727" y="3803682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Aryan.Gupta@oneadvanced.com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014" y="3143265"/>
            <a:ext cx="3907972" cy="555171"/>
          </a:xfrm>
        </p:spPr>
        <p:txBody>
          <a:bodyPr>
            <a:noAutofit/>
          </a:bodyPr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theme/theme1.xml><?xml version="1.0" encoding="utf-8"?>
<a:theme xmlns:a="http://schemas.openxmlformats.org/drawingml/2006/main" name="Dark">
  <a:themeElements>
    <a:clrScheme name="Advanced">
      <a:dk1>
        <a:srgbClr val="2C2C2B"/>
      </a:dk1>
      <a:lt1>
        <a:srgbClr val="FFFFFF"/>
      </a:lt1>
      <a:dk2>
        <a:srgbClr val="ED8B00"/>
      </a:dk2>
      <a:lt2>
        <a:srgbClr val="FFCD00"/>
      </a:lt2>
      <a:accent1>
        <a:srgbClr val="ED8B00"/>
      </a:accent1>
      <a:accent2>
        <a:srgbClr val="E57200"/>
      </a:accent2>
      <a:accent3>
        <a:srgbClr val="E31C79"/>
      </a:accent3>
      <a:accent4>
        <a:srgbClr val="702F8A"/>
      </a:accent4>
      <a:accent5>
        <a:srgbClr val="DA291C"/>
      </a:accent5>
      <a:accent6>
        <a:srgbClr val="9A3324"/>
      </a:accent6>
      <a:hlink>
        <a:srgbClr val="009FDF"/>
      </a:hlink>
      <a:folHlink>
        <a:srgbClr val="87C0FF"/>
      </a:folHlink>
    </a:clrScheme>
    <a:fontScheme name="Custom 1">
      <a:majorFont>
        <a:latin typeface="Montserrat Medium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chemeClr val="accent1"/>
            </a:solidFill>
            <a:ea typeface="Verdana" pitchFamily="34" charset="0"/>
            <a:cs typeface="Verdana" pitchFamily="34" charset="0"/>
          </a:defRPr>
        </a:defPPr>
      </a:lstStyle>
    </a:txDef>
  </a:objectDefaults>
  <a:extraClrSchemeLst>
    <a:extraClrScheme>
      <a:clrScheme name="Blank Pre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dvanced_PPT_Template_BETA_for_PB_user_group_only" id="{E867FC6F-A2EF-450B-8C6B-B77105413C0E}" vid="{0DD101A0-F15A-4753-99F6-4172C14576B6}"/>
    </a:ext>
  </a:extLst>
</a:theme>
</file>

<file path=ppt/theme/theme2.xml><?xml version="1.0" encoding="utf-8"?>
<a:theme xmlns:a="http://schemas.openxmlformats.org/drawingml/2006/main" name="Light">
  <a:themeElements>
    <a:clrScheme name="Advanced">
      <a:dk1>
        <a:srgbClr val="2C2C2B"/>
      </a:dk1>
      <a:lt1>
        <a:srgbClr val="FFFFFF"/>
      </a:lt1>
      <a:dk2>
        <a:srgbClr val="ED8B00"/>
      </a:dk2>
      <a:lt2>
        <a:srgbClr val="FFCD00"/>
      </a:lt2>
      <a:accent1>
        <a:srgbClr val="ED8B00"/>
      </a:accent1>
      <a:accent2>
        <a:srgbClr val="E57200"/>
      </a:accent2>
      <a:accent3>
        <a:srgbClr val="E31C79"/>
      </a:accent3>
      <a:accent4>
        <a:srgbClr val="702F8A"/>
      </a:accent4>
      <a:accent5>
        <a:srgbClr val="DA291C"/>
      </a:accent5>
      <a:accent6>
        <a:srgbClr val="9A3324"/>
      </a:accent6>
      <a:hlink>
        <a:srgbClr val="009FDF"/>
      </a:hlink>
      <a:folHlink>
        <a:srgbClr val="87C0FF"/>
      </a:folHlink>
    </a:clrScheme>
    <a:fontScheme name="Custom 2">
      <a:majorFont>
        <a:latin typeface="Montserrat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chemeClr val="accent1"/>
            </a:solidFill>
            <a:ea typeface="Verdana" pitchFamily="34" charset="0"/>
            <a:cs typeface="Verdana" pitchFamily="34" charset="0"/>
          </a:defRPr>
        </a:defPPr>
      </a:lstStyle>
    </a:txDef>
  </a:objectDefaults>
  <a:extraClrSchemeLst>
    <a:extraClrScheme>
      <a:clrScheme name="Blank Pre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dvanced_PPT_Template_BETA_for_PB_user_group_only" id="{E867FC6F-A2EF-450B-8C6B-B77105413C0E}" vid="{B883D4D6-6F72-48D8-869A-AE81DF3AB881}"/>
    </a:ext>
  </a:extLst>
</a:theme>
</file>

<file path=ppt/theme/theme3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pBlue">
    <a:dk1>
      <a:srgbClr val="000000"/>
    </a:dk1>
    <a:lt1>
      <a:srgbClr val="FFFFFF"/>
    </a:lt1>
    <a:dk2>
      <a:srgbClr val="5E5E5E"/>
    </a:dk2>
    <a:lt2>
      <a:srgbClr val="D5D5D5"/>
    </a:lt2>
    <a:accent1>
      <a:srgbClr val="3170F6"/>
    </a:accent1>
    <a:accent2>
      <a:srgbClr val="671EE1"/>
    </a:accent2>
    <a:accent3>
      <a:srgbClr val="59C3F9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  <a:fontScheme name="Century Gothic">
    <a:maj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/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UpBlue">
    <a:dk1>
      <a:srgbClr val="000000"/>
    </a:dk1>
    <a:lt1>
      <a:srgbClr val="FFFFFF"/>
    </a:lt1>
    <a:dk2>
      <a:srgbClr val="5E5E5E"/>
    </a:dk2>
    <a:lt2>
      <a:srgbClr val="D5D5D5"/>
    </a:lt2>
    <a:accent1>
      <a:srgbClr val="3170F6"/>
    </a:accent1>
    <a:accent2>
      <a:srgbClr val="671EE1"/>
    </a:accent2>
    <a:accent3>
      <a:srgbClr val="59C3F9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  <a:fontScheme name="Century Gothic">
    <a:maj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/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UpBlue">
    <a:dk1>
      <a:srgbClr val="000000"/>
    </a:dk1>
    <a:lt1>
      <a:srgbClr val="FFFFFF"/>
    </a:lt1>
    <a:dk2>
      <a:srgbClr val="5E5E5E"/>
    </a:dk2>
    <a:lt2>
      <a:srgbClr val="D5D5D5"/>
    </a:lt2>
    <a:accent1>
      <a:srgbClr val="3170F6"/>
    </a:accent1>
    <a:accent2>
      <a:srgbClr val="671EE1"/>
    </a:accent2>
    <a:accent3>
      <a:srgbClr val="59C3F9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  <a:fontScheme name="Century Gothic">
    <a:maj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/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UpBlue">
    <a:dk1>
      <a:srgbClr val="000000"/>
    </a:dk1>
    <a:lt1>
      <a:srgbClr val="FFFFFF"/>
    </a:lt1>
    <a:dk2>
      <a:srgbClr val="5E5E5E"/>
    </a:dk2>
    <a:lt2>
      <a:srgbClr val="D5D5D5"/>
    </a:lt2>
    <a:accent1>
      <a:srgbClr val="3170F6"/>
    </a:accent1>
    <a:accent2>
      <a:srgbClr val="671EE1"/>
    </a:accent2>
    <a:accent3>
      <a:srgbClr val="59C3F9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  <a:fontScheme name="Century Gothic">
    <a:maj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/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UpBlue">
    <a:dk1>
      <a:srgbClr val="000000"/>
    </a:dk1>
    <a:lt1>
      <a:srgbClr val="FFFFFF"/>
    </a:lt1>
    <a:dk2>
      <a:srgbClr val="5E5E5E"/>
    </a:dk2>
    <a:lt2>
      <a:srgbClr val="D5D5D5"/>
    </a:lt2>
    <a:accent1>
      <a:srgbClr val="3170F6"/>
    </a:accent1>
    <a:accent2>
      <a:srgbClr val="671EE1"/>
    </a:accent2>
    <a:accent3>
      <a:srgbClr val="59C3F9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  <a:fontScheme name="Century Gothic">
    <a:maj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/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UpBlue">
    <a:dk1>
      <a:srgbClr val="000000"/>
    </a:dk1>
    <a:lt1>
      <a:srgbClr val="FFFFFF"/>
    </a:lt1>
    <a:dk2>
      <a:srgbClr val="5E5E5E"/>
    </a:dk2>
    <a:lt2>
      <a:srgbClr val="D5D5D5"/>
    </a:lt2>
    <a:accent1>
      <a:srgbClr val="3170F6"/>
    </a:accent1>
    <a:accent2>
      <a:srgbClr val="671EE1"/>
    </a:accent2>
    <a:accent3>
      <a:srgbClr val="59C3F9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  <a:fontScheme name="Century Gothic">
    <a:maj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F030202020403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/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rderby xmlns="3eb7d09b-d7a0-4fde-af28-a17e1a99185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42714601D434A9EA03E19B77795D3" ma:contentTypeVersion="1" ma:contentTypeDescription="Create a new document." ma:contentTypeScope="" ma:versionID="63d2e308bd43b3d276cc4427067d3d02">
  <xsd:schema xmlns:xsd="http://www.w3.org/2001/XMLSchema" xmlns:xs="http://www.w3.org/2001/XMLSchema" xmlns:p="http://schemas.microsoft.com/office/2006/metadata/properties" xmlns:ns2="3eb7d09b-d7a0-4fde-af28-a17e1a991856" targetNamespace="http://schemas.microsoft.com/office/2006/metadata/properties" ma:root="true" ma:fieldsID="b2d98f23d261c96cc9e81a904ccfedd9" ns2:_="">
    <xsd:import namespace="3eb7d09b-d7a0-4fde-af28-a17e1a991856"/>
    <xsd:element name="properties">
      <xsd:complexType>
        <xsd:sequence>
          <xsd:element name="documentManagement">
            <xsd:complexType>
              <xsd:all>
                <xsd:element ref="ns2:Order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b7d09b-d7a0-4fde-af28-a17e1a991856" elementFormDefault="qualified">
    <xsd:import namespace="http://schemas.microsoft.com/office/2006/documentManagement/types"/>
    <xsd:import namespace="http://schemas.microsoft.com/office/infopath/2007/PartnerControls"/>
    <xsd:element name="Orderby" ma:index="8" nillable="true" ma:displayName="Orderby" ma:internalName="Orderby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234EC4-A027-4998-9DA1-75A033AC7F19}">
  <ds:schemaRefs>
    <ds:schemaRef ds:uri="3eb7d09b-d7a0-4fde-af28-a17e1a991856"/>
    <ds:schemaRef ds:uri="48e6ca63-73dc-4e60-bfda-bb67cf582657"/>
    <ds:schemaRef ds:uri="5d8cc59b-132b-4a29-978b-2c0fb576d5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200A517-E5EA-405E-971B-C2B7FFBCCF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729CDD-E9EC-4DA6-8734-A314E423BB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b7d09b-d7a0-4fde-af28-a17e1a9918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Advanced_PPT_Template_BETA_for_PB_user_group_only</Template>
  <TotalTime>399</TotalTime>
  <Words>118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26" baseType="lpstr">
      <vt:lpstr>Arial</vt:lpstr>
      <vt:lpstr>Calibri</vt:lpstr>
      <vt:lpstr>Lato Light</vt:lpstr>
      <vt:lpstr>Montserrat</vt:lpstr>
      <vt:lpstr>Montserrat Bold</vt:lpstr>
      <vt:lpstr>Montserrat Light</vt:lpstr>
      <vt:lpstr>Montserrat Medium</vt:lpstr>
      <vt:lpstr>Montserrat SemiBold</vt:lpstr>
      <vt:lpstr>Open Sans</vt:lpstr>
      <vt:lpstr>Open Sans Light</vt:lpstr>
      <vt:lpstr>Source Sans Pro</vt:lpstr>
      <vt:lpstr>Times</vt:lpstr>
      <vt:lpstr>Times New Roman</vt:lpstr>
      <vt:lpstr>Trebuchet MS</vt:lpstr>
      <vt:lpstr>Verdana</vt:lpstr>
      <vt:lpstr>Wingdings</vt:lpstr>
      <vt:lpstr>Dark</vt:lpstr>
      <vt:lpstr>Light</vt:lpstr>
      <vt:lpstr>Berlin</vt:lpstr>
      <vt:lpstr>PowerPoint Presentation</vt:lpstr>
      <vt:lpstr> Objective</vt:lpstr>
      <vt:lpstr> DB Diagram</vt:lpstr>
      <vt:lpstr>FLOWCHART </vt:lpstr>
      <vt:lpstr>Innovation </vt:lpstr>
      <vt:lpstr>PowerPoint Presentation</vt:lpstr>
      <vt:lpstr>Thank you</vt:lpstr>
    </vt:vector>
  </TitlesOfParts>
  <Company>Advanced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Tullett</dc:creator>
  <cp:lastModifiedBy>Aryan Gupta</cp:lastModifiedBy>
  <cp:revision>12</cp:revision>
  <dcterms:created xsi:type="dcterms:W3CDTF">2020-07-06T09:49:01Z</dcterms:created>
  <dcterms:modified xsi:type="dcterms:W3CDTF">2022-12-22T18:22:57Z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0x01010071342714601D434A9EA03E19B77795D3</vt:lpwstr>
  </property>
  <property fmtid="{D5CDD505-2E9C-101B-9397-08002B2CF9AE}" pid="3" name="MediaServiceImageTags">
    <vt:lpwstr/>
  </property>
</Properties>
</file>